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3"/>
  </p:notesMasterIdLst>
  <p:sldIdLst>
    <p:sldId id="295" r:id="rId2"/>
    <p:sldId id="257" r:id="rId3"/>
    <p:sldId id="258" r:id="rId4"/>
    <p:sldId id="289" r:id="rId5"/>
    <p:sldId id="294" r:id="rId6"/>
    <p:sldId id="292" r:id="rId7"/>
    <p:sldId id="287" r:id="rId8"/>
    <p:sldId id="290" r:id="rId9"/>
    <p:sldId id="291" r:id="rId10"/>
    <p:sldId id="288" r:id="rId11"/>
    <p:sldId id="293" r:id="rId12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4"/>
    </p:embeddedFont>
    <p:embeddedFont>
      <p:font typeface="#9Slide05 Brannboll Ny" panose="02000000000000000000" pitchFamily="2" charset="0"/>
      <p:regular r:id="rId15"/>
    </p:embeddedFont>
    <p:embeddedFont>
      <p:font typeface="#9Slide05 IcielSmoothy Cursive" panose="00000500000000000000" pitchFamily="2" charset="0"/>
      <p:regular r:id="rId16"/>
    </p:embeddedFont>
    <p:embeddedFont>
      <p:font typeface="#9Slide06 SVNClementine" panose="020B0604020202020204" charset="0"/>
      <p:regular r:id="rId17"/>
    </p:embeddedFont>
    <p:embeddedFont>
      <p:font typeface="#9Slide07 SVNAppleberry" panose="02040603050506020204" pitchFamily="18" charset="0"/>
      <p:regular r:id="rId18"/>
    </p:embeddedFont>
    <p:embeddedFont>
      <p:font typeface="Catamaran" panose="020B0604020202020204" charset="0"/>
      <p:regular r:id="rId19"/>
      <p:bold r:id="rId20"/>
    </p:embeddedFont>
    <p:embeddedFont>
      <p:font typeface="Chango" panose="020B0604020202020204" charset="0"/>
      <p:regular r:id="rId21"/>
    </p:embeddedFont>
    <p:embeddedFont>
      <p:font typeface="Nunito" pitchFamily="2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W2moYE6fioyuABc4D/xJb2Ig8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78A"/>
    <a:srgbClr val="E4C8F0"/>
    <a:srgbClr val="FFFFFF"/>
    <a:srgbClr val="6CBAC0"/>
    <a:srgbClr val="C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2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8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54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7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4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/>
          <p:nvPr/>
        </p:nvSpPr>
        <p:spPr>
          <a:xfrm>
            <a:off x="0" y="75"/>
            <a:ext cx="5143500" cy="514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3"/>
          <p:cNvSpPr/>
          <p:nvPr/>
        </p:nvSpPr>
        <p:spPr>
          <a:xfrm>
            <a:off x="0" y="75"/>
            <a:ext cx="4238700" cy="4238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33"/>
          <p:cNvGrpSpPr/>
          <p:nvPr/>
        </p:nvGrpSpPr>
        <p:grpSpPr>
          <a:xfrm>
            <a:off x="7888845" y="3370013"/>
            <a:ext cx="2462211" cy="2462211"/>
            <a:chOff x="6594675" y="2594175"/>
            <a:chExt cx="2549400" cy="2549400"/>
          </a:xfrm>
        </p:grpSpPr>
        <p:sp>
          <p:nvSpPr>
            <p:cNvPr id="146" name="Google Shape;146;p3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640925" y="2102750"/>
            <a:ext cx="35067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subTitle" idx="1"/>
          </p:nvPr>
        </p:nvSpPr>
        <p:spPr>
          <a:xfrm>
            <a:off x="640925" y="3103088"/>
            <a:ext cx="2907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title" idx="2"/>
          </p:nvPr>
        </p:nvSpPr>
        <p:spPr>
          <a:xfrm>
            <a:off x="640925" y="1247813"/>
            <a:ext cx="3401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APTION_ONLY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311700" y="362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53" name="Google Shape;153;p34"/>
          <p:cNvGrpSpPr/>
          <p:nvPr/>
        </p:nvGrpSpPr>
        <p:grpSpPr>
          <a:xfrm>
            <a:off x="8384145" y="-688724"/>
            <a:ext cx="2462211" cy="2462211"/>
            <a:chOff x="6594675" y="2594175"/>
            <a:chExt cx="2549400" cy="2549400"/>
          </a:xfrm>
        </p:grpSpPr>
        <p:sp>
          <p:nvSpPr>
            <p:cNvPr id="154" name="Google Shape;154;p3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34"/>
          <p:cNvGrpSpPr/>
          <p:nvPr/>
        </p:nvGrpSpPr>
        <p:grpSpPr>
          <a:xfrm flipH="1">
            <a:off x="-1702355" y="3370013"/>
            <a:ext cx="2462211" cy="2462211"/>
            <a:chOff x="6594675" y="2594175"/>
            <a:chExt cx="2549400" cy="2549400"/>
          </a:xfrm>
        </p:grpSpPr>
        <p:sp>
          <p:nvSpPr>
            <p:cNvPr id="157" name="Google Shape;157;p3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34"/>
          <p:cNvGrpSpPr/>
          <p:nvPr/>
        </p:nvGrpSpPr>
        <p:grpSpPr>
          <a:xfrm flipH="1">
            <a:off x="125236" y="100694"/>
            <a:ext cx="956398" cy="953376"/>
            <a:chOff x="7716672" y="2820944"/>
            <a:chExt cx="557796" cy="556066"/>
          </a:xfrm>
        </p:grpSpPr>
        <p:sp>
          <p:nvSpPr>
            <p:cNvPr id="160" name="Google Shape;160;p3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34"/>
          <p:cNvGrpSpPr/>
          <p:nvPr/>
        </p:nvGrpSpPr>
        <p:grpSpPr>
          <a:xfrm flipH="1">
            <a:off x="8292790" y="4216757"/>
            <a:ext cx="802781" cy="800236"/>
            <a:chOff x="7716672" y="2820944"/>
            <a:chExt cx="557796" cy="556066"/>
          </a:xfrm>
        </p:grpSpPr>
        <p:sp>
          <p:nvSpPr>
            <p:cNvPr id="198" name="Google Shape;198;p3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3"/>
          <p:cNvGrpSpPr/>
          <p:nvPr/>
        </p:nvGrpSpPr>
        <p:grpSpPr>
          <a:xfrm flipH="1">
            <a:off x="-1702355" y="1340645"/>
            <a:ext cx="2462211" cy="2462211"/>
            <a:chOff x="6594675" y="2594175"/>
            <a:chExt cx="2549400" cy="2549400"/>
          </a:xfrm>
        </p:grpSpPr>
        <p:sp>
          <p:nvSpPr>
            <p:cNvPr id="1056" name="Google Shape;1056;p4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8" name="Google Shape;1058;p43"/>
          <p:cNvGrpSpPr/>
          <p:nvPr/>
        </p:nvGrpSpPr>
        <p:grpSpPr>
          <a:xfrm>
            <a:off x="8384145" y="1340645"/>
            <a:ext cx="2462211" cy="2462211"/>
            <a:chOff x="6594675" y="2594175"/>
            <a:chExt cx="2549400" cy="2549400"/>
          </a:xfrm>
        </p:grpSpPr>
        <p:sp>
          <p:nvSpPr>
            <p:cNvPr id="1059" name="Google Shape;1059;p4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43"/>
          <p:cNvGrpSpPr/>
          <p:nvPr/>
        </p:nvGrpSpPr>
        <p:grpSpPr>
          <a:xfrm rot="10800000" flipH="1">
            <a:off x="8215982" y="126506"/>
            <a:ext cx="802781" cy="800236"/>
            <a:chOff x="7716672" y="2820944"/>
            <a:chExt cx="557796" cy="556066"/>
          </a:xfrm>
        </p:grpSpPr>
        <p:sp>
          <p:nvSpPr>
            <p:cNvPr id="1062" name="Google Shape;1062;p43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3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3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3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3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3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3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3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3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9" name="Google Shape;1099;p43"/>
          <p:cNvGrpSpPr/>
          <p:nvPr/>
        </p:nvGrpSpPr>
        <p:grpSpPr>
          <a:xfrm rot="10800000" flipH="1">
            <a:off x="125235" y="4216755"/>
            <a:ext cx="802781" cy="800236"/>
            <a:chOff x="7716672" y="2820944"/>
            <a:chExt cx="557796" cy="556066"/>
          </a:xfrm>
        </p:grpSpPr>
        <p:sp>
          <p:nvSpPr>
            <p:cNvPr id="1100" name="Google Shape;1100;p43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3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3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44"/>
          <p:cNvGrpSpPr/>
          <p:nvPr/>
        </p:nvGrpSpPr>
        <p:grpSpPr>
          <a:xfrm rot="5400000" flipH="1">
            <a:off x="3340895" y="-1219205"/>
            <a:ext cx="2462211" cy="2462211"/>
            <a:chOff x="6594675" y="2594175"/>
            <a:chExt cx="2549400" cy="2549400"/>
          </a:xfrm>
        </p:grpSpPr>
        <p:sp>
          <p:nvSpPr>
            <p:cNvPr id="1139" name="Google Shape;1139;p4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1" name="Google Shape;1141;p44"/>
          <p:cNvGrpSpPr/>
          <p:nvPr/>
        </p:nvGrpSpPr>
        <p:grpSpPr>
          <a:xfrm rot="5400000">
            <a:off x="3340895" y="3900495"/>
            <a:ext cx="2462211" cy="2462211"/>
            <a:chOff x="6594675" y="2594175"/>
            <a:chExt cx="2549400" cy="2549400"/>
          </a:xfrm>
        </p:grpSpPr>
        <p:sp>
          <p:nvSpPr>
            <p:cNvPr id="1142" name="Google Shape;1142;p4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4" name="Google Shape;1144;p44"/>
          <p:cNvGrpSpPr/>
          <p:nvPr/>
        </p:nvGrpSpPr>
        <p:grpSpPr>
          <a:xfrm>
            <a:off x="8215982" y="4216757"/>
            <a:ext cx="802781" cy="800236"/>
            <a:chOff x="7716672" y="2820944"/>
            <a:chExt cx="557796" cy="556066"/>
          </a:xfrm>
        </p:grpSpPr>
        <p:sp>
          <p:nvSpPr>
            <p:cNvPr id="1145" name="Google Shape;1145;p4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44"/>
          <p:cNvGrpSpPr/>
          <p:nvPr/>
        </p:nvGrpSpPr>
        <p:grpSpPr>
          <a:xfrm>
            <a:off x="125235" y="126507"/>
            <a:ext cx="802781" cy="800236"/>
            <a:chOff x="7716672" y="2820944"/>
            <a:chExt cx="557796" cy="556066"/>
          </a:xfrm>
        </p:grpSpPr>
        <p:sp>
          <p:nvSpPr>
            <p:cNvPr id="1183" name="Google Shape;1183;p4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ango"/>
              <a:buNone/>
              <a:defRPr sz="2800" b="0" i="0" u="none" strike="noStrike" cap="none">
                <a:solidFill>
                  <a:schemeClr val="dk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tamaran"/>
              <a:buChar char="●"/>
              <a:defRPr sz="18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9" r:id="rId3"/>
    <p:sldLayoutId id="2147483660" r:id="rId4"/>
    <p:sldLayoutId id="214748366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.png"/><Relationship Id="rId5" Type="http://schemas.openxmlformats.org/officeDocument/2006/relationships/image" Target="../media/image17.jpeg"/><Relationship Id="rId10" Type="http://schemas.openxmlformats.org/officeDocument/2006/relationships/image" Target="../media/image4.svg"/><Relationship Id="rId4" Type="http://schemas.openxmlformats.org/officeDocument/2006/relationships/image" Target="../media/image16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70DA9A60-C7BE-A9A9-E03B-5998A0F5CAA0}"/>
              </a:ext>
            </a:extLst>
          </p:cNvPr>
          <p:cNvGrpSpPr/>
          <p:nvPr/>
        </p:nvGrpSpPr>
        <p:grpSpPr>
          <a:xfrm>
            <a:off x="470721" y="256152"/>
            <a:ext cx="8259867" cy="1128474"/>
            <a:chOff x="176211" y="278275"/>
            <a:chExt cx="8259867" cy="1128474"/>
          </a:xfrm>
        </p:grpSpPr>
        <p:sp>
          <p:nvSpPr>
            <p:cNvPr id="19" name="Google Shape;1886;p22">
              <a:extLst>
                <a:ext uri="{FF2B5EF4-FFF2-40B4-BE49-F238E27FC236}">
                  <a16:creationId xmlns:a16="http://schemas.microsoft.com/office/drawing/2014/main" id="{E5483369-E1BF-BEC2-6FC9-CA5EE84D0AC7}"/>
                </a:ext>
              </a:extLst>
            </p:cNvPr>
            <p:cNvSpPr txBox="1"/>
            <p:nvPr/>
          </p:nvSpPr>
          <p:spPr>
            <a:xfrm>
              <a:off x="1045912" y="278275"/>
              <a:ext cx="7390166" cy="1128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Các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sinh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vật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vô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cùng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nhỏ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bé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sống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trong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cơ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thể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chúng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ta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có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số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lượng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lớn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hơn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một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nửa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tổng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số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tế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bào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cấu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tạo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nên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cơ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thể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người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.</a:t>
              </a: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Em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có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biết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chúng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là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những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sinh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vật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nào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 </a:t>
              </a:r>
              <a:r>
                <a:rPr lang="en-US" sz="1800" b="0" i="0" u="none" strike="noStrike" cap="none" dirty="0" err="1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không</a:t>
              </a:r>
              <a:r>
                <a:rPr lang="en-US" sz="1800" b="0" i="0" u="none" strike="noStrike" cap="none" dirty="0">
                  <a:solidFill>
                    <a:srgbClr val="C00000"/>
                  </a:solidFill>
                  <a:latin typeface="#9Slide03 Quicksand" panose="00000500000000000000" pitchFamily="2" charset="0"/>
                  <a:ea typeface="Comfortaa"/>
                  <a:cs typeface="Comfortaa"/>
                  <a:sym typeface="Comfortaa"/>
                </a:rPr>
                <a:t>?</a:t>
              </a:r>
              <a:endParaRPr sz="1800" b="0" i="0" u="none" strike="noStrike" cap="none" dirty="0">
                <a:solidFill>
                  <a:srgbClr val="C00000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634AF2E-9B73-8E9F-7542-58E9E10C0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211" y="278275"/>
              <a:ext cx="869701" cy="948367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96F0F174-9605-7278-14FE-7271F592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336" y="1473146"/>
            <a:ext cx="4981327" cy="341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40F625-D644-62ED-CC97-73CF3DB78E19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Cấu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tạo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97362-83DC-C68F-4790-F8C8E7A03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61" y="556550"/>
            <a:ext cx="4297853" cy="31349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70384B-CFAC-828A-132F-287CF1501838}"/>
              </a:ext>
            </a:extLst>
          </p:cNvPr>
          <p:cNvCxnSpPr/>
          <p:nvPr/>
        </p:nvCxnSpPr>
        <p:spPr>
          <a:xfrm>
            <a:off x="5961941" y="2864131"/>
            <a:ext cx="5995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92AFE-D778-2C42-A55B-124383E02D87}"/>
              </a:ext>
            </a:extLst>
          </p:cNvPr>
          <p:cNvCxnSpPr/>
          <p:nvPr/>
        </p:nvCxnSpPr>
        <p:spPr>
          <a:xfrm>
            <a:off x="5461306" y="1354050"/>
            <a:ext cx="5995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0088E3-84ED-7B8B-0F24-8EBA85D29340}"/>
              </a:ext>
            </a:extLst>
          </p:cNvPr>
          <p:cNvCxnSpPr>
            <a:cxnSpLocks/>
          </p:cNvCxnSpPr>
          <p:nvPr/>
        </p:nvCxnSpPr>
        <p:spPr>
          <a:xfrm>
            <a:off x="2956181" y="995646"/>
            <a:ext cx="544688" cy="246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7061FB-A25C-0345-17FE-2AADEFDA1E88}"/>
              </a:ext>
            </a:extLst>
          </p:cNvPr>
          <p:cNvCxnSpPr>
            <a:cxnSpLocks/>
          </p:cNvCxnSpPr>
          <p:nvPr/>
        </p:nvCxnSpPr>
        <p:spPr>
          <a:xfrm>
            <a:off x="2950063" y="1947646"/>
            <a:ext cx="11805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6E2D48-B4E2-7209-88D3-0435C6F390A3}"/>
              </a:ext>
            </a:extLst>
          </p:cNvPr>
          <p:cNvCxnSpPr>
            <a:cxnSpLocks/>
          </p:cNvCxnSpPr>
          <p:nvPr/>
        </p:nvCxnSpPr>
        <p:spPr>
          <a:xfrm>
            <a:off x="4777736" y="2200795"/>
            <a:ext cx="0" cy="13266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9E93A6-780E-829A-D576-A678090941A9}"/>
              </a:ext>
            </a:extLst>
          </p:cNvPr>
          <p:cNvCxnSpPr>
            <a:cxnSpLocks/>
          </p:cNvCxnSpPr>
          <p:nvPr/>
        </p:nvCxnSpPr>
        <p:spPr>
          <a:xfrm flipV="1">
            <a:off x="3445072" y="2045716"/>
            <a:ext cx="815201" cy="7764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D9C3906-7CB0-EB86-0B99-F8E4F70C2AF6}"/>
              </a:ext>
            </a:extLst>
          </p:cNvPr>
          <p:cNvSpPr txBox="1"/>
          <p:nvPr/>
        </p:nvSpPr>
        <p:spPr>
          <a:xfrm>
            <a:off x="6060844" y="1196697"/>
            <a:ext cx="31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1FECAD-4F18-C94D-D421-A83BB608C8F2}"/>
              </a:ext>
            </a:extLst>
          </p:cNvPr>
          <p:cNvSpPr txBox="1"/>
          <p:nvPr/>
        </p:nvSpPr>
        <p:spPr>
          <a:xfrm>
            <a:off x="6561480" y="2679465"/>
            <a:ext cx="3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D887C9-5E56-85C7-EB01-98F2AECA008D}"/>
              </a:ext>
            </a:extLst>
          </p:cNvPr>
          <p:cNvSpPr txBox="1"/>
          <p:nvPr/>
        </p:nvSpPr>
        <p:spPr>
          <a:xfrm>
            <a:off x="2678463" y="810980"/>
            <a:ext cx="2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#9Slide03 Quicksand" panose="00000500000000000000" pitchFamily="2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04CDDA-4104-8D5D-D533-90529E41A5D7}"/>
              </a:ext>
            </a:extLst>
          </p:cNvPr>
          <p:cNvSpPr txBox="1"/>
          <p:nvPr/>
        </p:nvSpPr>
        <p:spPr>
          <a:xfrm>
            <a:off x="2678463" y="1762980"/>
            <a:ext cx="28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#9Slide03 Quicksand" panose="00000500000000000000" pitchFamily="2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127F24-59EB-7254-CE31-17841A4DBF7A}"/>
              </a:ext>
            </a:extLst>
          </p:cNvPr>
          <p:cNvSpPr txBox="1"/>
          <p:nvPr/>
        </p:nvSpPr>
        <p:spPr>
          <a:xfrm>
            <a:off x="3220630" y="2819567"/>
            <a:ext cx="24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#9Slide03 Quicksand" panose="00000500000000000000" pitchFamily="2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70D19C-6CD7-2E3A-EC93-CCDD1AF7E7A1}"/>
              </a:ext>
            </a:extLst>
          </p:cNvPr>
          <p:cNvSpPr txBox="1"/>
          <p:nvPr/>
        </p:nvSpPr>
        <p:spPr>
          <a:xfrm>
            <a:off x="4361965" y="3530922"/>
            <a:ext cx="83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3369AC-A6B0-EB64-5DC4-40FC6FDB0705}"/>
              </a:ext>
            </a:extLst>
          </p:cNvPr>
          <p:cNvSpPr txBox="1"/>
          <p:nvPr/>
        </p:nvSpPr>
        <p:spPr>
          <a:xfrm>
            <a:off x="6561479" y="2706778"/>
            <a:ext cx="831542" cy="31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Roi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F876B-B63A-06CB-37F6-AA294C1E41FC}"/>
              </a:ext>
            </a:extLst>
          </p:cNvPr>
          <p:cNvSpPr txBox="1"/>
          <p:nvPr/>
        </p:nvSpPr>
        <p:spPr>
          <a:xfrm>
            <a:off x="6060844" y="1196697"/>
            <a:ext cx="831542" cy="31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#9Slide03 Quicksand" panose="00000500000000000000" pitchFamily="2" charset="0"/>
              </a:rPr>
              <a:t>Lông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A75F3E-C707-2E18-CCB9-3BE53DDC5705}"/>
              </a:ext>
            </a:extLst>
          </p:cNvPr>
          <p:cNvSpPr txBox="1"/>
          <p:nvPr/>
        </p:nvSpPr>
        <p:spPr>
          <a:xfrm>
            <a:off x="1327063" y="737400"/>
            <a:ext cx="168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latin typeface="#9Slide03 Quicksand" panose="00000500000000000000" pitchFamily="2" charset="0"/>
              </a:rPr>
              <a:t>Thành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tế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bào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FF36B1-522C-284D-813A-453A3C9FDF1F}"/>
              </a:ext>
            </a:extLst>
          </p:cNvPr>
          <p:cNvSpPr txBox="1"/>
          <p:nvPr/>
        </p:nvSpPr>
        <p:spPr>
          <a:xfrm>
            <a:off x="1381327" y="1766017"/>
            <a:ext cx="157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latin typeface="#9Slide03 Quicksand" panose="00000500000000000000" pitchFamily="2" charset="0"/>
              </a:rPr>
              <a:t>Màng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tế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bào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374997-B7BC-3F21-62E8-8970FC64073E}"/>
              </a:ext>
            </a:extLst>
          </p:cNvPr>
          <p:cNvSpPr txBox="1"/>
          <p:nvPr/>
        </p:nvSpPr>
        <p:spPr>
          <a:xfrm>
            <a:off x="4041058" y="3527467"/>
            <a:ext cx="1473356" cy="31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Vùng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nhân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0EE61F-BAF2-BCA4-7FEA-3B8200CF74AC}"/>
              </a:ext>
            </a:extLst>
          </p:cNvPr>
          <p:cNvSpPr txBox="1"/>
          <p:nvPr/>
        </p:nvSpPr>
        <p:spPr>
          <a:xfrm>
            <a:off x="2027513" y="2762899"/>
            <a:ext cx="1473356" cy="31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err="1">
                <a:latin typeface="#9Slide03 Quicksand" panose="00000500000000000000" pitchFamily="2" charset="0"/>
              </a:rPr>
              <a:t>Tế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bào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chất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F6B38B-A6E0-29F1-C8E0-5FA44E462463}"/>
              </a:ext>
            </a:extLst>
          </p:cNvPr>
          <p:cNvSpPr txBox="1"/>
          <p:nvPr/>
        </p:nvSpPr>
        <p:spPr>
          <a:xfrm>
            <a:off x="901252" y="4050335"/>
            <a:ext cx="775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đơn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hầu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hết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ngoài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màng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11812E4-F368-F5E0-658B-52F94934B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6" y="3943659"/>
            <a:ext cx="555136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941;p40">
            <a:extLst>
              <a:ext uri="{FF2B5EF4-FFF2-40B4-BE49-F238E27FC236}">
                <a16:creationId xmlns:a16="http://schemas.microsoft.com/office/drawing/2014/main" id="{856E0A05-57A9-016E-2294-FF4CBC716F31}"/>
              </a:ext>
            </a:extLst>
          </p:cNvPr>
          <p:cNvCxnSpPr/>
          <p:nvPr/>
        </p:nvCxnSpPr>
        <p:spPr>
          <a:xfrm>
            <a:off x="4294329" y="1081798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FC5B68-9216-964D-C0C2-DD01CAE0E740}"/>
              </a:ext>
            </a:extLst>
          </p:cNvPr>
          <p:cNvSpPr txBox="1"/>
          <p:nvPr/>
        </p:nvSpPr>
        <p:spPr>
          <a:xfrm>
            <a:off x="4068274" y="75469"/>
            <a:ext cx="4134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Ghi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nhớ</a:t>
            </a:r>
            <a:endParaRPr lang="en-US" sz="6600" dirty="0">
              <a:solidFill>
                <a:schemeClr val="accent5">
                  <a:lumMod val="75000"/>
                </a:schemeClr>
              </a:solidFill>
              <a:latin typeface="#9Slide06 SVNClementine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83467-9DB4-320E-BB8C-41C2ACAA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678">
            <a:off x="-356239" y="992518"/>
            <a:ext cx="4171932" cy="3043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1DFAD-9423-7A7E-1E84-7DBD4F5D334E}"/>
              </a:ext>
            </a:extLst>
          </p:cNvPr>
          <p:cNvSpPr txBox="1"/>
          <p:nvPr/>
        </p:nvSpPr>
        <p:spPr>
          <a:xfrm>
            <a:off x="4507232" y="1681962"/>
            <a:ext cx="4349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đơn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kính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hiển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Google Shape;958;p40">
            <a:extLst>
              <a:ext uri="{FF2B5EF4-FFF2-40B4-BE49-F238E27FC236}">
                <a16:creationId xmlns:a16="http://schemas.microsoft.com/office/drawing/2014/main" id="{4362F7B8-9229-37A0-0D39-D90E76558AC0}"/>
              </a:ext>
            </a:extLst>
          </p:cNvPr>
          <p:cNvSpPr/>
          <p:nvPr/>
        </p:nvSpPr>
        <p:spPr>
          <a:xfrm rot="10800000">
            <a:off x="4068274" y="2038853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E4C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59;p40">
            <a:extLst>
              <a:ext uri="{FF2B5EF4-FFF2-40B4-BE49-F238E27FC236}">
                <a16:creationId xmlns:a16="http://schemas.microsoft.com/office/drawing/2014/main" id="{A2C29B5E-E077-F4E4-1E4F-2AC442BD9EE3}"/>
              </a:ext>
            </a:extLst>
          </p:cNvPr>
          <p:cNvSpPr/>
          <p:nvPr/>
        </p:nvSpPr>
        <p:spPr>
          <a:xfrm rot="10800000">
            <a:off x="4068274" y="3759822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2D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7F0DE-EBCE-15DC-1BA8-1E5F04AB5887}"/>
              </a:ext>
            </a:extLst>
          </p:cNvPr>
          <p:cNvSpPr txBox="1"/>
          <p:nvPr/>
        </p:nvSpPr>
        <p:spPr>
          <a:xfrm>
            <a:off x="4572000" y="3402930"/>
            <a:ext cx="4349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phần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màng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nhân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55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91764"/>
          </a:schemeClr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AA6335-5D61-21B5-A3B4-3F968B849C65}"/>
              </a:ext>
            </a:extLst>
          </p:cNvPr>
          <p:cNvGrpSpPr/>
          <p:nvPr/>
        </p:nvGrpSpPr>
        <p:grpSpPr>
          <a:xfrm>
            <a:off x="-2122616" y="-758942"/>
            <a:ext cx="7071063" cy="6266205"/>
            <a:chOff x="-2122616" y="-758942"/>
            <a:chExt cx="7071063" cy="62662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DA4BAC4-899C-07AD-CD34-8686A9EC0629}"/>
                </a:ext>
              </a:extLst>
            </p:cNvPr>
            <p:cNvSpPr/>
            <p:nvPr/>
          </p:nvSpPr>
          <p:spPr>
            <a:xfrm>
              <a:off x="-2122616" y="-758942"/>
              <a:ext cx="7071063" cy="6266205"/>
            </a:xfrm>
            <a:prstGeom prst="ellipse">
              <a:avLst/>
            </a:prstGeom>
            <a:solidFill>
              <a:srgbClr val="C2F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A65E5E0-4202-EA1C-8C42-4D85CDFA5090}"/>
                </a:ext>
              </a:extLst>
            </p:cNvPr>
            <p:cNvSpPr/>
            <p:nvPr/>
          </p:nvSpPr>
          <p:spPr>
            <a:xfrm>
              <a:off x="-1347148" y="-293166"/>
              <a:ext cx="5780589" cy="5334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2" name="Google Shape;1232;p2"/>
          <p:cNvGrpSpPr/>
          <p:nvPr/>
        </p:nvGrpSpPr>
        <p:grpSpPr>
          <a:xfrm>
            <a:off x="7627636" y="871691"/>
            <a:ext cx="1224717" cy="1218008"/>
            <a:chOff x="7224385" y="414466"/>
            <a:chExt cx="1427742" cy="1419921"/>
          </a:xfrm>
        </p:grpSpPr>
        <p:sp>
          <p:nvSpPr>
            <p:cNvPr id="1233" name="Google Shape;1233;p2"/>
            <p:cNvSpPr/>
            <p:nvPr/>
          </p:nvSpPr>
          <p:spPr>
            <a:xfrm>
              <a:off x="8154260" y="1402838"/>
              <a:ext cx="208259" cy="228705"/>
            </a:xfrm>
            <a:custGeom>
              <a:avLst/>
              <a:gdLst/>
              <a:ahLst/>
              <a:cxnLst/>
              <a:rect l="l" t="t" r="r" b="b"/>
              <a:pathLst>
                <a:path w="1385" h="1521" extrusionOk="0">
                  <a:moveTo>
                    <a:pt x="272" y="0"/>
                  </a:moveTo>
                  <a:lnTo>
                    <a:pt x="1" y="190"/>
                  </a:lnTo>
                  <a:lnTo>
                    <a:pt x="462" y="760"/>
                  </a:lnTo>
                  <a:cubicBezTo>
                    <a:pt x="543" y="868"/>
                    <a:pt x="571" y="977"/>
                    <a:pt x="571" y="1085"/>
                  </a:cubicBezTo>
                  <a:cubicBezTo>
                    <a:pt x="598" y="1221"/>
                    <a:pt x="598" y="1275"/>
                    <a:pt x="679" y="1384"/>
                  </a:cubicBezTo>
                  <a:cubicBezTo>
                    <a:pt x="752" y="1472"/>
                    <a:pt x="858" y="1520"/>
                    <a:pt x="965" y="1520"/>
                  </a:cubicBezTo>
                  <a:cubicBezTo>
                    <a:pt x="1055" y="1520"/>
                    <a:pt x="1147" y="1485"/>
                    <a:pt x="1222" y="1411"/>
                  </a:cubicBezTo>
                  <a:cubicBezTo>
                    <a:pt x="1384" y="1275"/>
                    <a:pt x="1384" y="1031"/>
                    <a:pt x="1249" y="868"/>
                  </a:cubicBezTo>
                  <a:cubicBezTo>
                    <a:pt x="1194" y="814"/>
                    <a:pt x="1086" y="733"/>
                    <a:pt x="1005" y="733"/>
                  </a:cubicBezTo>
                  <a:cubicBezTo>
                    <a:pt x="923" y="733"/>
                    <a:pt x="815" y="678"/>
                    <a:pt x="733" y="570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7811722" y="1496668"/>
              <a:ext cx="130669" cy="257575"/>
            </a:xfrm>
            <a:custGeom>
              <a:avLst/>
              <a:gdLst/>
              <a:ahLst/>
              <a:cxnLst/>
              <a:rect l="l" t="t" r="r" b="b"/>
              <a:pathLst>
                <a:path w="869" h="1713" extrusionOk="0">
                  <a:moveTo>
                    <a:pt x="543" y="0"/>
                  </a:moveTo>
                  <a:lnTo>
                    <a:pt x="353" y="733"/>
                  </a:lnTo>
                  <a:cubicBezTo>
                    <a:pt x="299" y="814"/>
                    <a:pt x="245" y="922"/>
                    <a:pt x="163" y="1004"/>
                  </a:cubicBezTo>
                  <a:cubicBezTo>
                    <a:pt x="109" y="1058"/>
                    <a:pt x="28" y="1139"/>
                    <a:pt x="28" y="1221"/>
                  </a:cubicBezTo>
                  <a:cubicBezTo>
                    <a:pt x="1" y="1438"/>
                    <a:pt x="136" y="1628"/>
                    <a:pt x="353" y="1709"/>
                  </a:cubicBezTo>
                  <a:cubicBezTo>
                    <a:pt x="369" y="1711"/>
                    <a:pt x="386" y="1712"/>
                    <a:pt x="403" y="1712"/>
                  </a:cubicBezTo>
                  <a:cubicBezTo>
                    <a:pt x="579" y="1712"/>
                    <a:pt x="762" y="1584"/>
                    <a:pt x="787" y="1411"/>
                  </a:cubicBezTo>
                  <a:cubicBezTo>
                    <a:pt x="814" y="1302"/>
                    <a:pt x="787" y="1194"/>
                    <a:pt x="760" y="1139"/>
                  </a:cubicBezTo>
                  <a:cubicBezTo>
                    <a:pt x="679" y="1031"/>
                    <a:pt x="679" y="922"/>
                    <a:pt x="706" y="814"/>
                  </a:cubicBezTo>
                  <a:lnTo>
                    <a:pt x="869" y="82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8284779" y="1149918"/>
              <a:ext cx="265248" cy="118939"/>
            </a:xfrm>
            <a:custGeom>
              <a:avLst/>
              <a:gdLst/>
              <a:ahLst/>
              <a:cxnLst/>
              <a:rect l="l" t="t" r="r" b="b"/>
              <a:pathLst>
                <a:path w="1764" h="791" extrusionOk="0">
                  <a:moveTo>
                    <a:pt x="1411" y="1"/>
                  </a:moveTo>
                  <a:cubicBezTo>
                    <a:pt x="1303" y="1"/>
                    <a:pt x="1194" y="1"/>
                    <a:pt x="1140" y="82"/>
                  </a:cubicBezTo>
                  <a:cubicBezTo>
                    <a:pt x="1032" y="136"/>
                    <a:pt x="923" y="136"/>
                    <a:pt x="815" y="136"/>
                  </a:cubicBezTo>
                  <a:lnTo>
                    <a:pt x="82" y="28"/>
                  </a:lnTo>
                  <a:lnTo>
                    <a:pt x="1" y="380"/>
                  </a:lnTo>
                  <a:lnTo>
                    <a:pt x="760" y="489"/>
                  </a:lnTo>
                  <a:cubicBezTo>
                    <a:pt x="869" y="516"/>
                    <a:pt x="950" y="543"/>
                    <a:pt x="1032" y="652"/>
                  </a:cubicBezTo>
                  <a:cubicBezTo>
                    <a:pt x="1140" y="733"/>
                    <a:pt x="1194" y="760"/>
                    <a:pt x="1303" y="787"/>
                  </a:cubicBezTo>
                  <a:cubicBezTo>
                    <a:pt x="1319" y="790"/>
                    <a:pt x="1335" y="791"/>
                    <a:pt x="1352" y="791"/>
                  </a:cubicBezTo>
                  <a:cubicBezTo>
                    <a:pt x="1528" y="791"/>
                    <a:pt x="1712" y="660"/>
                    <a:pt x="1737" y="462"/>
                  </a:cubicBezTo>
                  <a:cubicBezTo>
                    <a:pt x="1764" y="245"/>
                    <a:pt x="1601" y="55"/>
                    <a:pt x="1411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7440614" y="1329458"/>
              <a:ext cx="236678" cy="196076"/>
            </a:xfrm>
            <a:custGeom>
              <a:avLst/>
              <a:gdLst/>
              <a:ahLst/>
              <a:cxnLst/>
              <a:rect l="l" t="t" r="r" b="b"/>
              <a:pathLst>
                <a:path w="1574" h="1304" extrusionOk="0">
                  <a:moveTo>
                    <a:pt x="1384" y="0"/>
                  </a:moveTo>
                  <a:lnTo>
                    <a:pt x="760" y="434"/>
                  </a:lnTo>
                  <a:cubicBezTo>
                    <a:pt x="678" y="461"/>
                    <a:pt x="570" y="515"/>
                    <a:pt x="461" y="515"/>
                  </a:cubicBezTo>
                  <a:cubicBezTo>
                    <a:pt x="380" y="515"/>
                    <a:pt x="272" y="515"/>
                    <a:pt x="190" y="570"/>
                  </a:cubicBezTo>
                  <a:cubicBezTo>
                    <a:pt x="27" y="705"/>
                    <a:pt x="0" y="949"/>
                    <a:pt x="109" y="1112"/>
                  </a:cubicBezTo>
                  <a:cubicBezTo>
                    <a:pt x="190" y="1242"/>
                    <a:pt x="300" y="1304"/>
                    <a:pt x="416" y="1304"/>
                  </a:cubicBezTo>
                  <a:cubicBezTo>
                    <a:pt x="494" y="1304"/>
                    <a:pt x="575" y="1275"/>
                    <a:pt x="651" y="1221"/>
                  </a:cubicBezTo>
                  <a:cubicBezTo>
                    <a:pt x="706" y="1194"/>
                    <a:pt x="733" y="1085"/>
                    <a:pt x="814" y="977"/>
                  </a:cubicBezTo>
                  <a:cubicBezTo>
                    <a:pt x="841" y="895"/>
                    <a:pt x="868" y="787"/>
                    <a:pt x="977" y="705"/>
                  </a:cubicBezTo>
                  <a:lnTo>
                    <a:pt x="1573" y="271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7995321" y="529498"/>
              <a:ext cx="138789" cy="261635"/>
            </a:xfrm>
            <a:custGeom>
              <a:avLst/>
              <a:gdLst/>
              <a:ahLst/>
              <a:cxnLst/>
              <a:rect l="l" t="t" r="r" b="b"/>
              <a:pathLst>
                <a:path w="923" h="1740" extrusionOk="0">
                  <a:moveTo>
                    <a:pt x="520" y="0"/>
                  </a:moveTo>
                  <a:cubicBezTo>
                    <a:pt x="340" y="0"/>
                    <a:pt x="133" y="129"/>
                    <a:pt x="109" y="302"/>
                  </a:cubicBezTo>
                  <a:cubicBezTo>
                    <a:pt x="82" y="411"/>
                    <a:pt x="82" y="519"/>
                    <a:pt x="109" y="601"/>
                  </a:cubicBezTo>
                  <a:cubicBezTo>
                    <a:pt x="163" y="682"/>
                    <a:pt x="217" y="818"/>
                    <a:pt x="163" y="926"/>
                  </a:cubicBezTo>
                  <a:lnTo>
                    <a:pt x="0" y="1658"/>
                  </a:lnTo>
                  <a:lnTo>
                    <a:pt x="326" y="1740"/>
                  </a:lnTo>
                  <a:lnTo>
                    <a:pt x="516" y="980"/>
                  </a:lnTo>
                  <a:cubicBezTo>
                    <a:pt x="543" y="872"/>
                    <a:pt x="570" y="790"/>
                    <a:pt x="678" y="709"/>
                  </a:cubicBezTo>
                  <a:cubicBezTo>
                    <a:pt x="787" y="655"/>
                    <a:pt x="814" y="573"/>
                    <a:pt x="841" y="465"/>
                  </a:cubicBezTo>
                  <a:cubicBezTo>
                    <a:pt x="922" y="275"/>
                    <a:pt x="787" y="31"/>
                    <a:pt x="570" y="4"/>
                  </a:cubicBezTo>
                  <a:cubicBezTo>
                    <a:pt x="553" y="1"/>
                    <a:pt x="537" y="0"/>
                    <a:pt x="520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7563014" y="618967"/>
              <a:ext cx="208109" cy="225247"/>
            </a:xfrm>
            <a:custGeom>
              <a:avLst/>
              <a:gdLst/>
              <a:ahLst/>
              <a:cxnLst/>
              <a:rect l="l" t="t" r="r" b="b"/>
              <a:pathLst>
                <a:path w="1384" h="1498" extrusionOk="0">
                  <a:moveTo>
                    <a:pt x="443" y="0"/>
                  </a:moveTo>
                  <a:cubicBezTo>
                    <a:pt x="359" y="0"/>
                    <a:pt x="272" y="28"/>
                    <a:pt x="190" y="87"/>
                  </a:cubicBezTo>
                  <a:cubicBezTo>
                    <a:pt x="27" y="223"/>
                    <a:pt x="0" y="467"/>
                    <a:pt x="136" y="629"/>
                  </a:cubicBezTo>
                  <a:cubicBezTo>
                    <a:pt x="190" y="684"/>
                    <a:pt x="271" y="765"/>
                    <a:pt x="380" y="765"/>
                  </a:cubicBezTo>
                  <a:cubicBezTo>
                    <a:pt x="461" y="792"/>
                    <a:pt x="570" y="819"/>
                    <a:pt x="651" y="928"/>
                  </a:cubicBezTo>
                  <a:lnTo>
                    <a:pt x="1112" y="1497"/>
                  </a:lnTo>
                  <a:lnTo>
                    <a:pt x="1383" y="1307"/>
                  </a:lnTo>
                  <a:lnTo>
                    <a:pt x="922" y="711"/>
                  </a:lnTo>
                  <a:cubicBezTo>
                    <a:pt x="841" y="629"/>
                    <a:pt x="814" y="521"/>
                    <a:pt x="814" y="412"/>
                  </a:cubicBezTo>
                  <a:cubicBezTo>
                    <a:pt x="841" y="331"/>
                    <a:pt x="814" y="223"/>
                    <a:pt x="732" y="141"/>
                  </a:cubicBezTo>
                  <a:cubicBezTo>
                    <a:pt x="655" y="49"/>
                    <a:pt x="552" y="0"/>
                    <a:pt x="443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8219520" y="766328"/>
              <a:ext cx="240889" cy="196076"/>
            </a:xfrm>
            <a:custGeom>
              <a:avLst/>
              <a:gdLst/>
              <a:ahLst/>
              <a:cxnLst/>
              <a:rect l="l" t="t" r="r" b="b"/>
              <a:pathLst>
                <a:path w="1602" h="1304" extrusionOk="0">
                  <a:moveTo>
                    <a:pt x="1174" y="0"/>
                  </a:moveTo>
                  <a:cubicBezTo>
                    <a:pt x="1095" y="0"/>
                    <a:pt x="1016" y="29"/>
                    <a:pt x="950" y="83"/>
                  </a:cubicBezTo>
                  <a:cubicBezTo>
                    <a:pt x="842" y="165"/>
                    <a:pt x="815" y="219"/>
                    <a:pt x="788" y="327"/>
                  </a:cubicBezTo>
                  <a:cubicBezTo>
                    <a:pt x="760" y="436"/>
                    <a:pt x="706" y="517"/>
                    <a:pt x="625" y="599"/>
                  </a:cubicBezTo>
                  <a:lnTo>
                    <a:pt x="1" y="1033"/>
                  </a:lnTo>
                  <a:lnTo>
                    <a:pt x="218" y="1304"/>
                  </a:lnTo>
                  <a:lnTo>
                    <a:pt x="815" y="870"/>
                  </a:lnTo>
                  <a:cubicBezTo>
                    <a:pt x="923" y="843"/>
                    <a:pt x="1032" y="789"/>
                    <a:pt x="1113" y="789"/>
                  </a:cubicBezTo>
                  <a:cubicBezTo>
                    <a:pt x="1222" y="789"/>
                    <a:pt x="1330" y="789"/>
                    <a:pt x="1384" y="734"/>
                  </a:cubicBezTo>
                  <a:cubicBezTo>
                    <a:pt x="1574" y="599"/>
                    <a:pt x="1601" y="355"/>
                    <a:pt x="1493" y="192"/>
                  </a:cubicBezTo>
                  <a:cubicBezTo>
                    <a:pt x="1412" y="62"/>
                    <a:pt x="1292" y="0"/>
                    <a:pt x="117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7338665" y="986317"/>
              <a:ext cx="265248" cy="118939"/>
            </a:xfrm>
            <a:custGeom>
              <a:avLst/>
              <a:gdLst/>
              <a:ahLst/>
              <a:cxnLst/>
              <a:rect l="l" t="t" r="r" b="b"/>
              <a:pathLst>
                <a:path w="1764" h="791" extrusionOk="0">
                  <a:moveTo>
                    <a:pt x="413" y="0"/>
                  </a:moveTo>
                  <a:cubicBezTo>
                    <a:pt x="236" y="0"/>
                    <a:pt x="52" y="133"/>
                    <a:pt x="27" y="356"/>
                  </a:cubicBezTo>
                  <a:cubicBezTo>
                    <a:pt x="0" y="546"/>
                    <a:pt x="163" y="763"/>
                    <a:pt x="380" y="790"/>
                  </a:cubicBezTo>
                  <a:cubicBezTo>
                    <a:pt x="461" y="790"/>
                    <a:pt x="570" y="790"/>
                    <a:pt x="651" y="736"/>
                  </a:cubicBezTo>
                  <a:cubicBezTo>
                    <a:pt x="733" y="655"/>
                    <a:pt x="841" y="655"/>
                    <a:pt x="950" y="655"/>
                  </a:cubicBezTo>
                  <a:lnTo>
                    <a:pt x="1682" y="763"/>
                  </a:lnTo>
                  <a:lnTo>
                    <a:pt x="1763" y="411"/>
                  </a:lnTo>
                  <a:lnTo>
                    <a:pt x="1004" y="329"/>
                  </a:lnTo>
                  <a:cubicBezTo>
                    <a:pt x="922" y="275"/>
                    <a:pt x="814" y="248"/>
                    <a:pt x="733" y="139"/>
                  </a:cubicBezTo>
                  <a:cubicBezTo>
                    <a:pt x="651" y="85"/>
                    <a:pt x="570" y="58"/>
                    <a:pt x="461" y="4"/>
                  </a:cubicBezTo>
                  <a:cubicBezTo>
                    <a:pt x="445" y="1"/>
                    <a:pt x="429" y="0"/>
                    <a:pt x="413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8276659" y="910832"/>
              <a:ext cx="375468" cy="178032"/>
            </a:xfrm>
            <a:custGeom>
              <a:avLst/>
              <a:gdLst/>
              <a:ahLst/>
              <a:cxnLst/>
              <a:rect l="l" t="t" r="r" b="b"/>
              <a:pathLst>
                <a:path w="2497" h="1184" extrusionOk="0">
                  <a:moveTo>
                    <a:pt x="1893" y="0"/>
                  </a:moveTo>
                  <a:cubicBezTo>
                    <a:pt x="1850" y="0"/>
                    <a:pt x="1807" y="6"/>
                    <a:pt x="1764" y="17"/>
                  </a:cubicBezTo>
                  <a:cubicBezTo>
                    <a:pt x="1628" y="45"/>
                    <a:pt x="1493" y="153"/>
                    <a:pt x="1411" y="234"/>
                  </a:cubicBezTo>
                  <a:cubicBezTo>
                    <a:pt x="1357" y="370"/>
                    <a:pt x="1221" y="451"/>
                    <a:pt x="1059" y="479"/>
                  </a:cubicBezTo>
                  <a:lnTo>
                    <a:pt x="1" y="723"/>
                  </a:lnTo>
                  <a:lnTo>
                    <a:pt x="109" y="1184"/>
                  </a:lnTo>
                  <a:lnTo>
                    <a:pt x="1140" y="967"/>
                  </a:lnTo>
                  <a:cubicBezTo>
                    <a:pt x="1196" y="951"/>
                    <a:pt x="1246" y="944"/>
                    <a:pt x="1295" y="944"/>
                  </a:cubicBezTo>
                  <a:cubicBezTo>
                    <a:pt x="1412" y="944"/>
                    <a:pt x="1513" y="983"/>
                    <a:pt x="1628" y="1021"/>
                  </a:cubicBezTo>
                  <a:cubicBezTo>
                    <a:pt x="1719" y="1093"/>
                    <a:pt x="1809" y="1117"/>
                    <a:pt x="1899" y="1117"/>
                  </a:cubicBezTo>
                  <a:cubicBezTo>
                    <a:pt x="1945" y="1117"/>
                    <a:pt x="1990" y="1111"/>
                    <a:pt x="2035" y="1102"/>
                  </a:cubicBezTo>
                  <a:cubicBezTo>
                    <a:pt x="2333" y="1021"/>
                    <a:pt x="2496" y="723"/>
                    <a:pt x="2442" y="424"/>
                  </a:cubicBezTo>
                  <a:cubicBezTo>
                    <a:pt x="2372" y="192"/>
                    <a:pt x="2144" y="0"/>
                    <a:pt x="1893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027951" y="1464038"/>
              <a:ext cx="195929" cy="370349"/>
            </a:xfrm>
            <a:custGeom>
              <a:avLst/>
              <a:gdLst/>
              <a:ahLst/>
              <a:cxnLst/>
              <a:rect l="l" t="t" r="r" b="b"/>
              <a:pathLst>
                <a:path w="1303" h="2463" extrusionOk="0">
                  <a:moveTo>
                    <a:pt x="461" y="0"/>
                  </a:moveTo>
                  <a:lnTo>
                    <a:pt x="0" y="136"/>
                  </a:lnTo>
                  <a:lnTo>
                    <a:pt x="271" y="1166"/>
                  </a:lnTo>
                  <a:cubicBezTo>
                    <a:pt x="299" y="1356"/>
                    <a:pt x="299" y="1492"/>
                    <a:pt x="190" y="1655"/>
                  </a:cubicBezTo>
                  <a:cubicBezTo>
                    <a:pt x="163" y="1790"/>
                    <a:pt x="136" y="1926"/>
                    <a:pt x="163" y="2062"/>
                  </a:cubicBezTo>
                  <a:cubicBezTo>
                    <a:pt x="208" y="2308"/>
                    <a:pt x="456" y="2462"/>
                    <a:pt x="710" y="2462"/>
                  </a:cubicBezTo>
                  <a:cubicBezTo>
                    <a:pt x="763" y="2462"/>
                    <a:pt x="816" y="2455"/>
                    <a:pt x="868" y="2441"/>
                  </a:cubicBezTo>
                  <a:cubicBezTo>
                    <a:pt x="1139" y="2333"/>
                    <a:pt x="1302" y="2034"/>
                    <a:pt x="1248" y="1763"/>
                  </a:cubicBezTo>
                  <a:cubicBezTo>
                    <a:pt x="1221" y="1628"/>
                    <a:pt x="1112" y="1492"/>
                    <a:pt x="1004" y="1411"/>
                  </a:cubicBezTo>
                  <a:cubicBezTo>
                    <a:pt x="868" y="1356"/>
                    <a:pt x="760" y="1221"/>
                    <a:pt x="732" y="1031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7224385" y="1198938"/>
              <a:ext cx="375468" cy="178032"/>
            </a:xfrm>
            <a:custGeom>
              <a:avLst/>
              <a:gdLst/>
              <a:ahLst/>
              <a:cxnLst/>
              <a:rect l="l" t="t" r="r" b="b"/>
              <a:pathLst>
                <a:path w="2497" h="1184" extrusionOk="0">
                  <a:moveTo>
                    <a:pt x="2388" y="0"/>
                  </a:moveTo>
                  <a:lnTo>
                    <a:pt x="1330" y="217"/>
                  </a:lnTo>
                  <a:cubicBezTo>
                    <a:pt x="1290" y="233"/>
                    <a:pt x="1248" y="240"/>
                    <a:pt x="1205" y="240"/>
                  </a:cubicBezTo>
                  <a:cubicBezTo>
                    <a:pt x="1101" y="240"/>
                    <a:pt x="992" y="201"/>
                    <a:pt x="896" y="163"/>
                  </a:cubicBezTo>
                  <a:cubicBezTo>
                    <a:pt x="814" y="102"/>
                    <a:pt x="703" y="71"/>
                    <a:pt x="594" y="71"/>
                  </a:cubicBezTo>
                  <a:cubicBezTo>
                    <a:pt x="558" y="71"/>
                    <a:pt x="523" y="75"/>
                    <a:pt x="489" y="81"/>
                  </a:cubicBezTo>
                  <a:cubicBezTo>
                    <a:pt x="218" y="163"/>
                    <a:pt x="1" y="434"/>
                    <a:pt x="82" y="732"/>
                  </a:cubicBezTo>
                  <a:cubicBezTo>
                    <a:pt x="129" y="988"/>
                    <a:pt x="374" y="1184"/>
                    <a:pt x="631" y="1184"/>
                  </a:cubicBezTo>
                  <a:cubicBezTo>
                    <a:pt x="674" y="1184"/>
                    <a:pt x="717" y="1178"/>
                    <a:pt x="760" y="1166"/>
                  </a:cubicBezTo>
                  <a:cubicBezTo>
                    <a:pt x="896" y="1139"/>
                    <a:pt x="1031" y="1085"/>
                    <a:pt x="1059" y="977"/>
                  </a:cubicBezTo>
                  <a:cubicBezTo>
                    <a:pt x="1167" y="841"/>
                    <a:pt x="1276" y="732"/>
                    <a:pt x="1438" y="705"/>
                  </a:cubicBezTo>
                  <a:lnTo>
                    <a:pt x="2496" y="461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8244030" y="1259988"/>
              <a:ext cx="346898" cy="272912"/>
            </a:xfrm>
            <a:custGeom>
              <a:avLst/>
              <a:gdLst/>
              <a:ahLst/>
              <a:cxnLst/>
              <a:rect l="l" t="t" r="r" b="b"/>
              <a:pathLst>
                <a:path w="2307" h="1815" extrusionOk="0">
                  <a:moveTo>
                    <a:pt x="272" y="1"/>
                  </a:moveTo>
                  <a:lnTo>
                    <a:pt x="1" y="408"/>
                  </a:lnTo>
                  <a:lnTo>
                    <a:pt x="896" y="1005"/>
                  </a:lnTo>
                  <a:cubicBezTo>
                    <a:pt x="1031" y="1113"/>
                    <a:pt x="1086" y="1249"/>
                    <a:pt x="1140" y="1411"/>
                  </a:cubicBezTo>
                  <a:cubicBezTo>
                    <a:pt x="1167" y="1520"/>
                    <a:pt x="1221" y="1656"/>
                    <a:pt x="1357" y="1710"/>
                  </a:cubicBezTo>
                  <a:cubicBezTo>
                    <a:pt x="1460" y="1782"/>
                    <a:pt x="1574" y="1815"/>
                    <a:pt x="1685" y="1815"/>
                  </a:cubicBezTo>
                  <a:cubicBezTo>
                    <a:pt x="1868" y="1815"/>
                    <a:pt x="2042" y="1726"/>
                    <a:pt x="2143" y="1574"/>
                  </a:cubicBezTo>
                  <a:cubicBezTo>
                    <a:pt x="2306" y="1357"/>
                    <a:pt x="2252" y="977"/>
                    <a:pt x="2008" y="815"/>
                  </a:cubicBezTo>
                  <a:cubicBezTo>
                    <a:pt x="1872" y="706"/>
                    <a:pt x="1737" y="706"/>
                    <a:pt x="1601" y="706"/>
                  </a:cubicBezTo>
                  <a:cubicBezTo>
                    <a:pt x="1577" y="711"/>
                    <a:pt x="1552" y="713"/>
                    <a:pt x="1527" y="713"/>
                  </a:cubicBezTo>
                  <a:cubicBezTo>
                    <a:pt x="1409" y="713"/>
                    <a:pt x="1279" y="665"/>
                    <a:pt x="1167" y="598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7503468" y="1435468"/>
              <a:ext cx="287954" cy="347343"/>
            </a:xfrm>
            <a:custGeom>
              <a:avLst/>
              <a:gdLst/>
              <a:ahLst/>
              <a:cxnLst/>
              <a:rect l="l" t="t" r="r" b="b"/>
              <a:pathLst>
                <a:path w="1915" h="2310" extrusionOk="0">
                  <a:moveTo>
                    <a:pt x="1508" y="0"/>
                  </a:moveTo>
                  <a:lnTo>
                    <a:pt x="776" y="1140"/>
                  </a:lnTo>
                  <a:lnTo>
                    <a:pt x="722" y="1167"/>
                  </a:lnTo>
                  <a:cubicBezTo>
                    <a:pt x="559" y="1167"/>
                    <a:pt x="369" y="1275"/>
                    <a:pt x="233" y="1438"/>
                  </a:cubicBezTo>
                  <a:cubicBezTo>
                    <a:pt x="1" y="1800"/>
                    <a:pt x="211" y="2310"/>
                    <a:pt x="725" y="2310"/>
                  </a:cubicBezTo>
                  <a:cubicBezTo>
                    <a:pt x="750" y="2310"/>
                    <a:pt x="776" y="2308"/>
                    <a:pt x="803" y="2306"/>
                  </a:cubicBezTo>
                  <a:cubicBezTo>
                    <a:pt x="1237" y="2143"/>
                    <a:pt x="1318" y="1763"/>
                    <a:pt x="1183" y="1465"/>
                  </a:cubicBezTo>
                  <a:lnTo>
                    <a:pt x="1183" y="1438"/>
                  </a:lnTo>
                  <a:lnTo>
                    <a:pt x="1915" y="272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7738343" y="414466"/>
              <a:ext cx="183599" cy="368545"/>
            </a:xfrm>
            <a:custGeom>
              <a:avLst/>
              <a:gdLst/>
              <a:ahLst/>
              <a:cxnLst/>
              <a:rect l="l" t="t" r="r" b="b"/>
              <a:pathLst>
                <a:path w="1221" h="2451" extrusionOk="0">
                  <a:moveTo>
                    <a:pt x="617" y="0"/>
                  </a:moveTo>
                  <a:cubicBezTo>
                    <a:pt x="584" y="0"/>
                    <a:pt x="550" y="3"/>
                    <a:pt x="516" y="9"/>
                  </a:cubicBezTo>
                  <a:cubicBezTo>
                    <a:pt x="217" y="91"/>
                    <a:pt x="0" y="389"/>
                    <a:pt x="82" y="687"/>
                  </a:cubicBezTo>
                  <a:cubicBezTo>
                    <a:pt x="109" y="823"/>
                    <a:pt x="190" y="959"/>
                    <a:pt x="272" y="1040"/>
                  </a:cubicBezTo>
                  <a:cubicBezTo>
                    <a:pt x="407" y="1094"/>
                    <a:pt x="516" y="1230"/>
                    <a:pt x="543" y="1420"/>
                  </a:cubicBezTo>
                  <a:lnTo>
                    <a:pt x="760" y="2450"/>
                  </a:lnTo>
                  <a:lnTo>
                    <a:pt x="1221" y="2369"/>
                  </a:lnTo>
                  <a:lnTo>
                    <a:pt x="1031" y="1311"/>
                  </a:lnTo>
                  <a:cubicBezTo>
                    <a:pt x="1004" y="1176"/>
                    <a:pt x="1031" y="1013"/>
                    <a:pt x="1085" y="877"/>
                  </a:cubicBezTo>
                  <a:cubicBezTo>
                    <a:pt x="1167" y="769"/>
                    <a:pt x="1194" y="606"/>
                    <a:pt x="1167" y="470"/>
                  </a:cubicBezTo>
                  <a:cubicBezTo>
                    <a:pt x="1119" y="182"/>
                    <a:pt x="879" y="0"/>
                    <a:pt x="617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8129900" y="525287"/>
              <a:ext cx="265248" cy="351553"/>
            </a:xfrm>
            <a:custGeom>
              <a:avLst/>
              <a:gdLst/>
              <a:ahLst/>
              <a:cxnLst/>
              <a:rect l="l" t="t" r="r" b="b"/>
              <a:pathLst>
                <a:path w="1764" h="2338" extrusionOk="0">
                  <a:moveTo>
                    <a:pt x="1127" y="1"/>
                  </a:moveTo>
                  <a:cubicBezTo>
                    <a:pt x="911" y="1"/>
                    <a:pt x="693" y="111"/>
                    <a:pt x="597" y="303"/>
                  </a:cubicBezTo>
                  <a:cubicBezTo>
                    <a:pt x="543" y="439"/>
                    <a:pt x="543" y="574"/>
                    <a:pt x="543" y="683"/>
                  </a:cubicBezTo>
                  <a:cubicBezTo>
                    <a:pt x="597" y="846"/>
                    <a:pt x="570" y="1008"/>
                    <a:pt x="488" y="1144"/>
                  </a:cubicBezTo>
                  <a:lnTo>
                    <a:pt x="0" y="2093"/>
                  </a:lnTo>
                  <a:lnTo>
                    <a:pt x="434" y="2337"/>
                  </a:lnTo>
                  <a:lnTo>
                    <a:pt x="950" y="1388"/>
                  </a:lnTo>
                  <a:cubicBezTo>
                    <a:pt x="1004" y="1252"/>
                    <a:pt x="1139" y="1117"/>
                    <a:pt x="1275" y="1090"/>
                  </a:cubicBezTo>
                  <a:cubicBezTo>
                    <a:pt x="1411" y="1035"/>
                    <a:pt x="1519" y="954"/>
                    <a:pt x="1573" y="818"/>
                  </a:cubicBezTo>
                  <a:cubicBezTo>
                    <a:pt x="1763" y="547"/>
                    <a:pt x="1655" y="195"/>
                    <a:pt x="1384" y="59"/>
                  </a:cubicBezTo>
                  <a:cubicBezTo>
                    <a:pt x="1304" y="19"/>
                    <a:pt x="1216" y="1"/>
                    <a:pt x="1127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7285585" y="707684"/>
              <a:ext cx="367197" cy="250658"/>
            </a:xfrm>
            <a:custGeom>
              <a:avLst/>
              <a:gdLst/>
              <a:ahLst/>
              <a:cxnLst/>
              <a:rect l="l" t="t" r="r" b="b"/>
              <a:pathLst>
                <a:path w="2442" h="1667" extrusionOk="0">
                  <a:moveTo>
                    <a:pt x="668" y="0"/>
                  </a:moveTo>
                  <a:cubicBezTo>
                    <a:pt x="628" y="0"/>
                    <a:pt x="586" y="4"/>
                    <a:pt x="543" y="12"/>
                  </a:cubicBezTo>
                  <a:cubicBezTo>
                    <a:pt x="1" y="229"/>
                    <a:pt x="55" y="853"/>
                    <a:pt x="407" y="1043"/>
                  </a:cubicBezTo>
                  <a:cubicBezTo>
                    <a:pt x="505" y="1092"/>
                    <a:pt x="597" y="1119"/>
                    <a:pt x="684" y="1119"/>
                  </a:cubicBezTo>
                  <a:cubicBezTo>
                    <a:pt x="790" y="1119"/>
                    <a:pt x="887" y="1078"/>
                    <a:pt x="977" y="989"/>
                  </a:cubicBezTo>
                  <a:lnTo>
                    <a:pt x="1031" y="989"/>
                  </a:lnTo>
                  <a:lnTo>
                    <a:pt x="2225" y="1667"/>
                  </a:lnTo>
                  <a:lnTo>
                    <a:pt x="2442" y="1260"/>
                  </a:lnTo>
                  <a:lnTo>
                    <a:pt x="1275" y="582"/>
                  </a:lnTo>
                  <a:cubicBezTo>
                    <a:pt x="1275" y="313"/>
                    <a:pt x="1033" y="0"/>
                    <a:pt x="668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7465124" y="724525"/>
              <a:ext cx="950323" cy="834676"/>
            </a:xfrm>
            <a:custGeom>
              <a:avLst/>
              <a:gdLst/>
              <a:ahLst/>
              <a:cxnLst/>
              <a:rect l="l" t="t" r="r" b="b"/>
              <a:pathLst>
                <a:path w="6320" h="5551" extrusionOk="0">
                  <a:moveTo>
                    <a:pt x="3162" y="1"/>
                  </a:moveTo>
                  <a:cubicBezTo>
                    <a:pt x="2288" y="1"/>
                    <a:pt x="1428" y="409"/>
                    <a:pt x="895" y="1175"/>
                  </a:cubicBezTo>
                  <a:cubicBezTo>
                    <a:pt x="0" y="2423"/>
                    <a:pt x="298" y="4159"/>
                    <a:pt x="1573" y="5054"/>
                  </a:cubicBezTo>
                  <a:cubicBezTo>
                    <a:pt x="2055" y="5389"/>
                    <a:pt x="2609" y="5550"/>
                    <a:pt x="3158" y="5550"/>
                  </a:cubicBezTo>
                  <a:cubicBezTo>
                    <a:pt x="4032" y="5550"/>
                    <a:pt x="4892" y="5142"/>
                    <a:pt x="5425" y="4376"/>
                  </a:cubicBezTo>
                  <a:cubicBezTo>
                    <a:pt x="6320" y="3101"/>
                    <a:pt x="5994" y="1392"/>
                    <a:pt x="4747" y="497"/>
                  </a:cubicBezTo>
                  <a:cubicBezTo>
                    <a:pt x="4265" y="162"/>
                    <a:pt x="3711" y="1"/>
                    <a:pt x="316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7807662" y="1092928"/>
              <a:ext cx="171419" cy="150966"/>
            </a:xfrm>
            <a:custGeom>
              <a:avLst/>
              <a:gdLst/>
              <a:ahLst/>
              <a:cxnLst/>
              <a:rect l="l" t="t" r="r" b="b"/>
              <a:pathLst>
                <a:path w="1140" h="1004" extrusionOk="0">
                  <a:moveTo>
                    <a:pt x="541" y="0"/>
                  </a:moveTo>
                  <a:cubicBezTo>
                    <a:pt x="385" y="0"/>
                    <a:pt x="235" y="68"/>
                    <a:pt x="136" y="217"/>
                  </a:cubicBezTo>
                  <a:cubicBezTo>
                    <a:pt x="0" y="461"/>
                    <a:pt x="28" y="759"/>
                    <a:pt x="272" y="922"/>
                  </a:cubicBezTo>
                  <a:cubicBezTo>
                    <a:pt x="367" y="975"/>
                    <a:pt x="471" y="1003"/>
                    <a:pt x="572" y="1003"/>
                  </a:cubicBezTo>
                  <a:cubicBezTo>
                    <a:pt x="728" y="1003"/>
                    <a:pt x="878" y="935"/>
                    <a:pt x="977" y="786"/>
                  </a:cubicBezTo>
                  <a:cubicBezTo>
                    <a:pt x="1140" y="570"/>
                    <a:pt x="1085" y="244"/>
                    <a:pt x="841" y="81"/>
                  </a:cubicBezTo>
                  <a:cubicBezTo>
                    <a:pt x="746" y="28"/>
                    <a:pt x="642" y="0"/>
                    <a:pt x="541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8154260" y="1007218"/>
              <a:ext cx="171569" cy="150966"/>
            </a:xfrm>
            <a:custGeom>
              <a:avLst/>
              <a:gdLst/>
              <a:ahLst/>
              <a:cxnLst/>
              <a:rect l="l" t="t" r="r" b="b"/>
              <a:pathLst>
                <a:path w="1141" h="1004" extrusionOk="0">
                  <a:moveTo>
                    <a:pt x="542" y="0"/>
                  </a:moveTo>
                  <a:cubicBezTo>
                    <a:pt x="385" y="0"/>
                    <a:pt x="236" y="69"/>
                    <a:pt x="137" y="217"/>
                  </a:cubicBezTo>
                  <a:cubicBezTo>
                    <a:pt x="1" y="461"/>
                    <a:pt x="28" y="760"/>
                    <a:pt x="272" y="923"/>
                  </a:cubicBezTo>
                  <a:cubicBezTo>
                    <a:pt x="368" y="976"/>
                    <a:pt x="471" y="1004"/>
                    <a:pt x="572" y="1004"/>
                  </a:cubicBezTo>
                  <a:cubicBezTo>
                    <a:pt x="729" y="1004"/>
                    <a:pt x="878" y="936"/>
                    <a:pt x="977" y="787"/>
                  </a:cubicBezTo>
                  <a:cubicBezTo>
                    <a:pt x="1140" y="543"/>
                    <a:pt x="1086" y="244"/>
                    <a:pt x="842" y="82"/>
                  </a:cubicBezTo>
                  <a:cubicBezTo>
                    <a:pt x="746" y="29"/>
                    <a:pt x="643" y="0"/>
                    <a:pt x="542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7599704" y="932034"/>
              <a:ext cx="187659" cy="166755"/>
            </a:xfrm>
            <a:custGeom>
              <a:avLst/>
              <a:gdLst/>
              <a:ahLst/>
              <a:cxnLst/>
              <a:rect l="l" t="t" r="r" b="b"/>
              <a:pathLst>
                <a:path w="1248" h="1109" extrusionOk="0">
                  <a:moveTo>
                    <a:pt x="616" y="0"/>
                  </a:moveTo>
                  <a:cubicBezTo>
                    <a:pt x="435" y="0"/>
                    <a:pt x="263" y="79"/>
                    <a:pt x="163" y="229"/>
                  </a:cubicBezTo>
                  <a:cubicBezTo>
                    <a:pt x="0" y="500"/>
                    <a:pt x="54" y="853"/>
                    <a:pt x="298" y="1016"/>
                  </a:cubicBezTo>
                  <a:cubicBezTo>
                    <a:pt x="403" y="1078"/>
                    <a:pt x="515" y="1109"/>
                    <a:pt x="624" y="1109"/>
                  </a:cubicBezTo>
                  <a:cubicBezTo>
                    <a:pt x="800" y="1109"/>
                    <a:pt x="968" y="1030"/>
                    <a:pt x="1085" y="880"/>
                  </a:cubicBezTo>
                  <a:cubicBezTo>
                    <a:pt x="1248" y="636"/>
                    <a:pt x="1166" y="310"/>
                    <a:pt x="949" y="93"/>
                  </a:cubicBezTo>
                  <a:cubicBezTo>
                    <a:pt x="845" y="31"/>
                    <a:pt x="729" y="0"/>
                    <a:pt x="616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7660753" y="1253973"/>
              <a:ext cx="155179" cy="141644"/>
            </a:xfrm>
            <a:custGeom>
              <a:avLst/>
              <a:gdLst/>
              <a:ahLst/>
              <a:cxnLst/>
              <a:rect l="l" t="t" r="r" b="b"/>
              <a:pathLst>
                <a:path w="1032" h="942" extrusionOk="0">
                  <a:moveTo>
                    <a:pt x="535" y="1"/>
                  </a:moveTo>
                  <a:cubicBezTo>
                    <a:pt x="388" y="1"/>
                    <a:pt x="246" y="72"/>
                    <a:pt x="164" y="204"/>
                  </a:cubicBezTo>
                  <a:cubicBezTo>
                    <a:pt x="1" y="394"/>
                    <a:pt x="55" y="665"/>
                    <a:pt x="272" y="855"/>
                  </a:cubicBezTo>
                  <a:cubicBezTo>
                    <a:pt x="343" y="915"/>
                    <a:pt x="428" y="942"/>
                    <a:pt x="515" y="942"/>
                  </a:cubicBezTo>
                  <a:cubicBezTo>
                    <a:pt x="661" y="942"/>
                    <a:pt x="811" y="865"/>
                    <a:pt x="896" y="746"/>
                  </a:cubicBezTo>
                  <a:cubicBezTo>
                    <a:pt x="1032" y="529"/>
                    <a:pt x="1005" y="258"/>
                    <a:pt x="815" y="95"/>
                  </a:cubicBezTo>
                  <a:cubicBezTo>
                    <a:pt x="729" y="31"/>
                    <a:pt x="631" y="1"/>
                    <a:pt x="535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7872922" y="1349307"/>
              <a:ext cx="155179" cy="131419"/>
            </a:xfrm>
            <a:custGeom>
              <a:avLst/>
              <a:gdLst/>
              <a:ahLst/>
              <a:cxnLst/>
              <a:rect l="l" t="t" r="r" b="b"/>
              <a:pathLst>
                <a:path w="1032" h="874" extrusionOk="0">
                  <a:moveTo>
                    <a:pt x="474" y="0"/>
                  </a:moveTo>
                  <a:cubicBezTo>
                    <a:pt x="340" y="0"/>
                    <a:pt x="215" y="56"/>
                    <a:pt x="136" y="166"/>
                  </a:cubicBezTo>
                  <a:cubicBezTo>
                    <a:pt x="0" y="383"/>
                    <a:pt x="28" y="655"/>
                    <a:pt x="245" y="790"/>
                  </a:cubicBezTo>
                  <a:cubicBezTo>
                    <a:pt x="321" y="845"/>
                    <a:pt x="411" y="873"/>
                    <a:pt x="500" y="873"/>
                  </a:cubicBezTo>
                  <a:cubicBezTo>
                    <a:pt x="631" y="873"/>
                    <a:pt x="760" y="811"/>
                    <a:pt x="841" y="682"/>
                  </a:cubicBezTo>
                  <a:cubicBezTo>
                    <a:pt x="1031" y="492"/>
                    <a:pt x="950" y="221"/>
                    <a:pt x="760" y="85"/>
                  </a:cubicBezTo>
                  <a:cubicBezTo>
                    <a:pt x="669" y="29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8032011" y="811138"/>
              <a:ext cx="118339" cy="104053"/>
            </a:xfrm>
            <a:custGeom>
              <a:avLst/>
              <a:gdLst/>
              <a:ahLst/>
              <a:cxnLst/>
              <a:rect l="l" t="t" r="r" b="b"/>
              <a:pathLst>
                <a:path w="787" h="692" extrusionOk="0">
                  <a:moveTo>
                    <a:pt x="397" y="0"/>
                  </a:moveTo>
                  <a:cubicBezTo>
                    <a:pt x="282" y="0"/>
                    <a:pt x="161" y="60"/>
                    <a:pt x="109" y="165"/>
                  </a:cubicBezTo>
                  <a:cubicBezTo>
                    <a:pt x="0" y="301"/>
                    <a:pt x="27" y="545"/>
                    <a:pt x="190" y="626"/>
                  </a:cubicBezTo>
                  <a:cubicBezTo>
                    <a:pt x="244" y="670"/>
                    <a:pt x="316" y="691"/>
                    <a:pt x="389" y="691"/>
                  </a:cubicBezTo>
                  <a:cubicBezTo>
                    <a:pt x="499" y="691"/>
                    <a:pt x="613" y="642"/>
                    <a:pt x="678" y="545"/>
                  </a:cubicBezTo>
                  <a:cubicBezTo>
                    <a:pt x="787" y="355"/>
                    <a:pt x="733" y="165"/>
                    <a:pt x="570" y="57"/>
                  </a:cubicBezTo>
                  <a:cubicBezTo>
                    <a:pt x="522" y="18"/>
                    <a:pt x="460" y="0"/>
                    <a:pt x="397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8048251" y="1218937"/>
              <a:ext cx="122550" cy="104053"/>
            </a:xfrm>
            <a:custGeom>
              <a:avLst/>
              <a:gdLst/>
              <a:ahLst/>
              <a:cxnLst/>
              <a:rect l="l" t="t" r="r" b="b"/>
              <a:pathLst>
                <a:path w="815" h="692" extrusionOk="0">
                  <a:moveTo>
                    <a:pt x="396" y="1"/>
                  </a:moveTo>
                  <a:cubicBezTo>
                    <a:pt x="279" y="1"/>
                    <a:pt x="152" y="60"/>
                    <a:pt x="82" y="165"/>
                  </a:cubicBezTo>
                  <a:cubicBezTo>
                    <a:pt x="1" y="301"/>
                    <a:pt x="28" y="545"/>
                    <a:pt x="191" y="627"/>
                  </a:cubicBezTo>
                  <a:cubicBezTo>
                    <a:pt x="245" y="670"/>
                    <a:pt x="316" y="692"/>
                    <a:pt x="390" y="692"/>
                  </a:cubicBezTo>
                  <a:cubicBezTo>
                    <a:pt x="500" y="692"/>
                    <a:pt x="614" y="643"/>
                    <a:pt x="679" y="545"/>
                  </a:cubicBezTo>
                  <a:cubicBezTo>
                    <a:pt x="814" y="355"/>
                    <a:pt x="733" y="165"/>
                    <a:pt x="570" y="57"/>
                  </a:cubicBezTo>
                  <a:cubicBezTo>
                    <a:pt x="522" y="19"/>
                    <a:pt x="461" y="1"/>
                    <a:pt x="396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7803602" y="848128"/>
              <a:ext cx="81650" cy="108263"/>
            </a:xfrm>
            <a:custGeom>
              <a:avLst/>
              <a:gdLst/>
              <a:ahLst/>
              <a:cxnLst/>
              <a:rect l="l" t="t" r="r" b="b"/>
              <a:pathLst>
                <a:path w="543" h="720" extrusionOk="0">
                  <a:moveTo>
                    <a:pt x="365" y="0"/>
                  </a:moveTo>
                  <a:cubicBezTo>
                    <a:pt x="255" y="0"/>
                    <a:pt x="144" y="98"/>
                    <a:pt x="82" y="245"/>
                  </a:cubicBezTo>
                  <a:cubicBezTo>
                    <a:pt x="0" y="434"/>
                    <a:pt x="27" y="624"/>
                    <a:pt x="163" y="706"/>
                  </a:cubicBezTo>
                  <a:cubicBezTo>
                    <a:pt x="187" y="715"/>
                    <a:pt x="211" y="720"/>
                    <a:pt x="236" y="720"/>
                  </a:cubicBezTo>
                  <a:cubicBezTo>
                    <a:pt x="353" y="720"/>
                    <a:pt x="476" y="618"/>
                    <a:pt x="543" y="462"/>
                  </a:cubicBezTo>
                  <a:lnTo>
                    <a:pt x="461" y="28"/>
                  </a:lnTo>
                  <a:cubicBezTo>
                    <a:pt x="430" y="9"/>
                    <a:pt x="398" y="0"/>
                    <a:pt x="365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8032011" y="958198"/>
              <a:ext cx="85709" cy="102850"/>
            </a:xfrm>
            <a:custGeom>
              <a:avLst/>
              <a:gdLst/>
              <a:ahLst/>
              <a:cxnLst/>
              <a:rect l="l" t="t" r="r" b="b"/>
              <a:pathLst>
                <a:path w="570" h="684" extrusionOk="0">
                  <a:moveTo>
                    <a:pt x="434" y="1"/>
                  </a:moveTo>
                  <a:lnTo>
                    <a:pt x="55" y="245"/>
                  </a:lnTo>
                  <a:cubicBezTo>
                    <a:pt x="0" y="435"/>
                    <a:pt x="0" y="598"/>
                    <a:pt x="136" y="679"/>
                  </a:cubicBezTo>
                  <a:cubicBezTo>
                    <a:pt x="150" y="682"/>
                    <a:pt x="164" y="683"/>
                    <a:pt x="178" y="683"/>
                  </a:cubicBezTo>
                  <a:cubicBezTo>
                    <a:pt x="299" y="683"/>
                    <a:pt x="418" y="581"/>
                    <a:pt x="516" y="435"/>
                  </a:cubicBezTo>
                  <a:cubicBezTo>
                    <a:pt x="570" y="245"/>
                    <a:pt x="570" y="55"/>
                    <a:pt x="434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7909612" y="954138"/>
              <a:ext cx="81800" cy="69469"/>
            </a:xfrm>
            <a:custGeom>
              <a:avLst/>
              <a:gdLst/>
              <a:ahLst/>
              <a:cxnLst/>
              <a:rect l="l" t="t" r="r" b="b"/>
              <a:pathLst>
                <a:path w="544" h="462" fill="none" extrusionOk="0">
                  <a:moveTo>
                    <a:pt x="1" y="163"/>
                  </a:moveTo>
                  <a:cubicBezTo>
                    <a:pt x="1" y="163"/>
                    <a:pt x="190" y="1"/>
                    <a:pt x="380" y="82"/>
                  </a:cubicBezTo>
                  <a:cubicBezTo>
                    <a:pt x="543" y="191"/>
                    <a:pt x="435" y="462"/>
                    <a:pt x="435" y="462"/>
                  </a:cubicBezTo>
                </a:path>
              </a:pathLst>
            </a:custGeom>
            <a:noFill/>
            <a:ln w="19050" cap="rnd" cmpd="sng">
              <a:solidFill>
                <a:srgbClr val="482441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0" name="Google Shape;1260;p2"/>
          <p:cNvGrpSpPr/>
          <p:nvPr/>
        </p:nvGrpSpPr>
        <p:grpSpPr>
          <a:xfrm>
            <a:off x="4871496" y="298720"/>
            <a:ext cx="1821957" cy="1789134"/>
            <a:chOff x="4614150" y="285750"/>
            <a:chExt cx="1978238" cy="1942599"/>
          </a:xfrm>
        </p:grpSpPr>
        <p:sp>
          <p:nvSpPr>
            <p:cNvPr id="1261" name="Google Shape;1261;p2"/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5935583" y="1187661"/>
              <a:ext cx="208109" cy="187656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5319676" y="1060148"/>
              <a:ext cx="85860" cy="109766"/>
            </a:xfrm>
            <a:custGeom>
              <a:avLst/>
              <a:gdLst/>
              <a:ahLst/>
              <a:cxnLst/>
              <a:rect l="l" t="t" r="r" b="b"/>
              <a:pathLst>
                <a:path w="571" h="730" extrusionOk="0">
                  <a:moveTo>
                    <a:pt x="164" y="1"/>
                  </a:moveTo>
                  <a:cubicBezTo>
                    <a:pt x="28" y="28"/>
                    <a:pt x="1" y="245"/>
                    <a:pt x="28" y="435"/>
                  </a:cubicBezTo>
                  <a:cubicBezTo>
                    <a:pt x="93" y="608"/>
                    <a:pt x="210" y="730"/>
                    <a:pt x="324" y="730"/>
                  </a:cubicBezTo>
                  <a:cubicBezTo>
                    <a:pt x="352" y="730"/>
                    <a:pt x="381" y="722"/>
                    <a:pt x="408" y="706"/>
                  </a:cubicBezTo>
                  <a:cubicBezTo>
                    <a:pt x="543" y="679"/>
                    <a:pt x="570" y="462"/>
                    <a:pt x="543" y="272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5568535" y="977896"/>
              <a:ext cx="85860" cy="107661"/>
            </a:xfrm>
            <a:custGeom>
              <a:avLst/>
              <a:gdLst/>
              <a:ahLst/>
              <a:cxnLst/>
              <a:rect l="l" t="t" r="r" b="b"/>
              <a:pathLst>
                <a:path w="571" h="716" extrusionOk="0">
                  <a:moveTo>
                    <a:pt x="187" y="0"/>
                  </a:moveTo>
                  <a:cubicBezTo>
                    <a:pt x="170" y="0"/>
                    <a:pt x="153" y="2"/>
                    <a:pt x="136" y="5"/>
                  </a:cubicBezTo>
                  <a:lnTo>
                    <a:pt x="0" y="439"/>
                  </a:lnTo>
                  <a:cubicBezTo>
                    <a:pt x="72" y="630"/>
                    <a:pt x="206" y="716"/>
                    <a:pt x="329" y="716"/>
                  </a:cubicBezTo>
                  <a:cubicBezTo>
                    <a:pt x="346" y="716"/>
                    <a:pt x="363" y="714"/>
                    <a:pt x="380" y="711"/>
                  </a:cubicBezTo>
                  <a:cubicBezTo>
                    <a:pt x="516" y="684"/>
                    <a:pt x="570" y="467"/>
                    <a:pt x="516" y="277"/>
                  </a:cubicBezTo>
                  <a:cubicBezTo>
                    <a:pt x="444" y="86"/>
                    <a:pt x="311" y="0"/>
                    <a:pt x="187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5425836" y="1087966"/>
              <a:ext cx="153375" cy="84956"/>
            </a:xfrm>
            <a:custGeom>
              <a:avLst/>
              <a:gdLst/>
              <a:ahLst/>
              <a:cxnLst/>
              <a:rect l="l" t="t" r="r" b="b"/>
              <a:pathLst>
                <a:path w="1020" h="565" extrusionOk="0">
                  <a:moveTo>
                    <a:pt x="624" y="1"/>
                  </a:moveTo>
                  <a:cubicBezTo>
                    <a:pt x="558" y="1"/>
                    <a:pt x="486" y="10"/>
                    <a:pt x="407" y="33"/>
                  </a:cubicBezTo>
                  <a:cubicBezTo>
                    <a:pt x="109" y="141"/>
                    <a:pt x="0" y="440"/>
                    <a:pt x="163" y="548"/>
                  </a:cubicBezTo>
                  <a:cubicBezTo>
                    <a:pt x="190" y="560"/>
                    <a:pt x="213" y="565"/>
                    <a:pt x="235" y="565"/>
                  </a:cubicBezTo>
                  <a:cubicBezTo>
                    <a:pt x="363" y="565"/>
                    <a:pt x="403" y="382"/>
                    <a:pt x="543" y="358"/>
                  </a:cubicBezTo>
                  <a:cubicBezTo>
                    <a:pt x="581" y="344"/>
                    <a:pt x="618" y="339"/>
                    <a:pt x="654" y="339"/>
                  </a:cubicBezTo>
                  <a:cubicBezTo>
                    <a:pt x="742" y="339"/>
                    <a:pt x="821" y="370"/>
                    <a:pt x="879" y="370"/>
                  </a:cubicBezTo>
                  <a:cubicBezTo>
                    <a:pt x="931" y="370"/>
                    <a:pt x="966" y="345"/>
                    <a:pt x="977" y="250"/>
                  </a:cubicBezTo>
                  <a:cubicBezTo>
                    <a:pt x="1020" y="142"/>
                    <a:pt x="875" y="1"/>
                    <a:pt x="624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9" name="Google Shape;1289;p2"/>
          <p:cNvGrpSpPr/>
          <p:nvPr/>
        </p:nvGrpSpPr>
        <p:grpSpPr>
          <a:xfrm>
            <a:off x="5620991" y="2207304"/>
            <a:ext cx="2856427" cy="2834185"/>
            <a:chOff x="6078275" y="2207348"/>
            <a:chExt cx="2728723" cy="2707475"/>
          </a:xfrm>
        </p:grpSpPr>
        <p:sp>
          <p:nvSpPr>
            <p:cNvPr id="1290" name="Google Shape;1290;p2"/>
            <p:cNvSpPr/>
            <p:nvPr/>
          </p:nvSpPr>
          <p:spPr>
            <a:xfrm>
              <a:off x="8016696" y="2914924"/>
              <a:ext cx="462914" cy="327543"/>
            </a:xfrm>
            <a:custGeom>
              <a:avLst/>
              <a:gdLst/>
              <a:ahLst/>
              <a:cxnLst/>
              <a:rect l="l" t="t" r="r" b="b"/>
              <a:pathLst>
                <a:path w="2876" h="2035" extrusionOk="0">
                  <a:moveTo>
                    <a:pt x="2086" y="0"/>
                  </a:moveTo>
                  <a:cubicBezTo>
                    <a:pt x="1974" y="0"/>
                    <a:pt x="1863" y="27"/>
                    <a:pt x="1763" y="82"/>
                  </a:cubicBezTo>
                  <a:cubicBezTo>
                    <a:pt x="1574" y="190"/>
                    <a:pt x="1492" y="326"/>
                    <a:pt x="1438" y="488"/>
                  </a:cubicBezTo>
                  <a:cubicBezTo>
                    <a:pt x="1384" y="651"/>
                    <a:pt x="1275" y="814"/>
                    <a:pt x="1112" y="895"/>
                  </a:cubicBezTo>
                  <a:lnTo>
                    <a:pt x="0" y="1519"/>
                  </a:lnTo>
                  <a:lnTo>
                    <a:pt x="299" y="2034"/>
                  </a:lnTo>
                  <a:lnTo>
                    <a:pt x="1411" y="1411"/>
                  </a:lnTo>
                  <a:cubicBezTo>
                    <a:pt x="1519" y="1338"/>
                    <a:pt x="1652" y="1314"/>
                    <a:pt x="1776" y="1314"/>
                  </a:cubicBezTo>
                  <a:cubicBezTo>
                    <a:pt x="1839" y="1314"/>
                    <a:pt x="1899" y="1320"/>
                    <a:pt x="1953" y="1329"/>
                  </a:cubicBezTo>
                  <a:cubicBezTo>
                    <a:pt x="2003" y="1339"/>
                    <a:pt x="2056" y="1345"/>
                    <a:pt x="2113" y="1345"/>
                  </a:cubicBezTo>
                  <a:cubicBezTo>
                    <a:pt x="2212" y="1345"/>
                    <a:pt x="2321" y="1327"/>
                    <a:pt x="2442" y="1275"/>
                  </a:cubicBezTo>
                  <a:cubicBezTo>
                    <a:pt x="2767" y="1058"/>
                    <a:pt x="2876" y="651"/>
                    <a:pt x="2659" y="326"/>
                  </a:cubicBezTo>
                  <a:cubicBezTo>
                    <a:pt x="2532" y="109"/>
                    <a:pt x="2309" y="0"/>
                    <a:pt x="2086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8082206" y="3678836"/>
              <a:ext cx="484643" cy="287305"/>
            </a:xfrm>
            <a:custGeom>
              <a:avLst/>
              <a:gdLst/>
              <a:ahLst/>
              <a:cxnLst/>
              <a:rect l="l" t="t" r="r" b="b"/>
              <a:pathLst>
                <a:path w="3011" h="1785" extrusionOk="0">
                  <a:moveTo>
                    <a:pt x="190" y="1"/>
                  </a:moveTo>
                  <a:lnTo>
                    <a:pt x="0" y="543"/>
                  </a:lnTo>
                  <a:lnTo>
                    <a:pt x="1221" y="1032"/>
                  </a:lnTo>
                  <a:cubicBezTo>
                    <a:pt x="1384" y="1086"/>
                    <a:pt x="1519" y="1221"/>
                    <a:pt x="1628" y="1411"/>
                  </a:cubicBezTo>
                  <a:cubicBezTo>
                    <a:pt x="1709" y="1547"/>
                    <a:pt x="1845" y="1683"/>
                    <a:pt x="1980" y="1737"/>
                  </a:cubicBezTo>
                  <a:cubicBezTo>
                    <a:pt x="2063" y="1769"/>
                    <a:pt x="2149" y="1784"/>
                    <a:pt x="2233" y="1784"/>
                  </a:cubicBezTo>
                  <a:cubicBezTo>
                    <a:pt x="2509" y="1784"/>
                    <a:pt x="2772" y="1621"/>
                    <a:pt x="2875" y="1330"/>
                  </a:cubicBezTo>
                  <a:cubicBezTo>
                    <a:pt x="3011" y="1004"/>
                    <a:pt x="2794" y="598"/>
                    <a:pt x="2469" y="489"/>
                  </a:cubicBezTo>
                  <a:cubicBezTo>
                    <a:pt x="2387" y="448"/>
                    <a:pt x="2299" y="428"/>
                    <a:pt x="2211" y="428"/>
                  </a:cubicBezTo>
                  <a:cubicBezTo>
                    <a:pt x="2123" y="428"/>
                    <a:pt x="2035" y="448"/>
                    <a:pt x="1953" y="489"/>
                  </a:cubicBezTo>
                  <a:cubicBezTo>
                    <a:pt x="1872" y="516"/>
                    <a:pt x="1777" y="530"/>
                    <a:pt x="1682" y="530"/>
                  </a:cubicBezTo>
                  <a:cubicBezTo>
                    <a:pt x="1587" y="530"/>
                    <a:pt x="1492" y="516"/>
                    <a:pt x="1411" y="489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7584523" y="2465043"/>
              <a:ext cx="283929" cy="480612"/>
            </a:xfrm>
            <a:custGeom>
              <a:avLst/>
              <a:gdLst/>
              <a:ahLst/>
              <a:cxnLst/>
              <a:rect l="l" t="t" r="r" b="b"/>
              <a:pathLst>
                <a:path w="1764" h="2986" extrusionOk="0">
                  <a:moveTo>
                    <a:pt x="1005" y="0"/>
                  </a:moveTo>
                  <a:cubicBezTo>
                    <a:pt x="714" y="0"/>
                    <a:pt x="437" y="195"/>
                    <a:pt x="326" y="463"/>
                  </a:cubicBezTo>
                  <a:cubicBezTo>
                    <a:pt x="271" y="625"/>
                    <a:pt x="298" y="815"/>
                    <a:pt x="380" y="978"/>
                  </a:cubicBezTo>
                  <a:cubicBezTo>
                    <a:pt x="434" y="1141"/>
                    <a:pt x="434" y="1358"/>
                    <a:pt x="407" y="1520"/>
                  </a:cubicBezTo>
                  <a:lnTo>
                    <a:pt x="0" y="2768"/>
                  </a:lnTo>
                  <a:lnTo>
                    <a:pt x="570" y="2985"/>
                  </a:lnTo>
                  <a:lnTo>
                    <a:pt x="977" y="1710"/>
                  </a:lnTo>
                  <a:cubicBezTo>
                    <a:pt x="1058" y="1548"/>
                    <a:pt x="1194" y="1385"/>
                    <a:pt x="1356" y="1276"/>
                  </a:cubicBezTo>
                  <a:cubicBezTo>
                    <a:pt x="1465" y="1141"/>
                    <a:pt x="1546" y="1032"/>
                    <a:pt x="1628" y="869"/>
                  </a:cubicBezTo>
                  <a:cubicBezTo>
                    <a:pt x="1763" y="490"/>
                    <a:pt x="1546" y="137"/>
                    <a:pt x="1194" y="29"/>
                  </a:cubicBezTo>
                  <a:cubicBezTo>
                    <a:pt x="1131" y="9"/>
                    <a:pt x="1068" y="0"/>
                    <a:pt x="1005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7706690" y="4124210"/>
              <a:ext cx="331894" cy="453893"/>
            </a:xfrm>
            <a:custGeom>
              <a:avLst/>
              <a:gdLst/>
              <a:ahLst/>
              <a:cxnLst/>
              <a:rect l="l" t="t" r="r" b="b"/>
              <a:pathLst>
                <a:path w="2062" h="2820" extrusionOk="0">
                  <a:moveTo>
                    <a:pt x="543" y="0"/>
                  </a:moveTo>
                  <a:lnTo>
                    <a:pt x="1" y="272"/>
                  </a:lnTo>
                  <a:lnTo>
                    <a:pt x="597" y="1411"/>
                  </a:lnTo>
                  <a:cubicBezTo>
                    <a:pt x="706" y="1574"/>
                    <a:pt x="733" y="1791"/>
                    <a:pt x="652" y="1953"/>
                  </a:cubicBezTo>
                  <a:cubicBezTo>
                    <a:pt x="597" y="2116"/>
                    <a:pt x="624" y="2306"/>
                    <a:pt x="706" y="2469"/>
                  </a:cubicBezTo>
                  <a:cubicBezTo>
                    <a:pt x="806" y="2688"/>
                    <a:pt x="1052" y="2820"/>
                    <a:pt x="1306" y="2820"/>
                  </a:cubicBezTo>
                  <a:cubicBezTo>
                    <a:pt x="1396" y="2820"/>
                    <a:pt x="1488" y="2803"/>
                    <a:pt x="1574" y="2767"/>
                  </a:cubicBezTo>
                  <a:cubicBezTo>
                    <a:pt x="1926" y="2604"/>
                    <a:pt x="2062" y="2198"/>
                    <a:pt x="1872" y="1845"/>
                  </a:cubicBezTo>
                  <a:cubicBezTo>
                    <a:pt x="1818" y="1709"/>
                    <a:pt x="1682" y="1628"/>
                    <a:pt x="1547" y="1547"/>
                  </a:cubicBezTo>
                  <a:cubicBezTo>
                    <a:pt x="1384" y="1465"/>
                    <a:pt x="1221" y="1357"/>
                    <a:pt x="1140" y="1167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6344500" y="3051256"/>
              <a:ext cx="484804" cy="287305"/>
            </a:xfrm>
            <a:custGeom>
              <a:avLst/>
              <a:gdLst/>
              <a:ahLst/>
              <a:cxnLst/>
              <a:rect l="l" t="t" r="r" b="b"/>
              <a:pathLst>
                <a:path w="3012" h="1785" extrusionOk="0">
                  <a:moveTo>
                    <a:pt x="776" y="1"/>
                  </a:moveTo>
                  <a:cubicBezTo>
                    <a:pt x="501" y="1"/>
                    <a:pt x="240" y="159"/>
                    <a:pt x="137" y="428"/>
                  </a:cubicBezTo>
                  <a:cubicBezTo>
                    <a:pt x="1" y="754"/>
                    <a:pt x="164" y="1160"/>
                    <a:pt x="516" y="1296"/>
                  </a:cubicBezTo>
                  <a:cubicBezTo>
                    <a:pt x="584" y="1337"/>
                    <a:pt x="659" y="1357"/>
                    <a:pt x="743" y="1357"/>
                  </a:cubicBezTo>
                  <a:cubicBezTo>
                    <a:pt x="828" y="1357"/>
                    <a:pt x="923" y="1337"/>
                    <a:pt x="1032" y="1296"/>
                  </a:cubicBezTo>
                  <a:cubicBezTo>
                    <a:pt x="1127" y="1269"/>
                    <a:pt x="1228" y="1255"/>
                    <a:pt x="1327" y="1255"/>
                  </a:cubicBezTo>
                  <a:cubicBezTo>
                    <a:pt x="1425" y="1255"/>
                    <a:pt x="1520" y="1269"/>
                    <a:pt x="1601" y="1296"/>
                  </a:cubicBezTo>
                  <a:lnTo>
                    <a:pt x="2822" y="1784"/>
                  </a:lnTo>
                  <a:lnTo>
                    <a:pt x="3012" y="1242"/>
                  </a:lnTo>
                  <a:lnTo>
                    <a:pt x="1791" y="754"/>
                  </a:lnTo>
                  <a:cubicBezTo>
                    <a:pt x="1628" y="672"/>
                    <a:pt x="1466" y="564"/>
                    <a:pt x="1384" y="374"/>
                  </a:cubicBezTo>
                  <a:cubicBezTo>
                    <a:pt x="1330" y="238"/>
                    <a:pt x="1194" y="103"/>
                    <a:pt x="1032" y="48"/>
                  </a:cubicBezTo>
                  <a:cubicBezTo>
                    <a:pt x="948" y="16"/>
                    <a:pt x="861" y="1"/>
                    <a:pt x="776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6366390" y="3774928"/>
              <a:ext cx="476112" cy="331245"/>
            </a:xfrm>
            <a:custGeom>
              <a:avLst/>
              <a:gdLst/>
              <a:ahLst/>
              <a:cxnLst/>
              <a:rect l="l" t="t" r="r" b="b"/>
              <a:pathLst>
                <a:path w="2958" h="2058" extrusionOk="0">
                  <a:moveTo>
                    <a:pt x="2659" y="1"/>
                  </a:moveTo>
                  <a:lnTo>
                    <a:pt x="1492" y="624"/>
                  </a:lnTo>
                  <a:cubicBezTo>
                    <a:pt x="1370" y="685"/>
                    <a:pt x="1218" y="716"/>
                    <a:pt x="1080" y="716"/>
                  </a:cubicBezTo>
                  <a:cubicBezTo>
                    <a:pt x="1035" y="716"/>
                    <a:pt x="991" y="713"/>
                    <a:pt x="950" y="706"/>
                  </a:cubicBezTo>
                  <a:cubicBezTo>
                    <a:pt x="890" y="696"/>
                    <a:pt x="831" y="690"/>
                    <a:pt x="770" y="690"/>
                  </a:cubicBezTo>
                  <a:cubicBezTo>
                    <a:pt x="664" y="690"/>
                    <a:pt x="555" y="708"/>
                    <a:pt x="435" y="760"/>
                  </a:cubicBezTo>
                  <a:cubicBezTo>
                    <a:pt x="109" y="950"/>
                    <a:pt x="1" y="1384"/>
                    <a:pt x="163" y="1682"/>
                  </a:cubicBezTo>
                  <a:cubicBezTo>
                    <a:pt x="309" y="1919"/>
                    <a:pt x="540" y="2058"/>
                    <a:pt x="775" y="2058"/>
                  </a:cubicBezTo>
                  <a:cubicBezTo>
                    <a:pt x="890" y="2058"/>
                    <a:pt x="1006" y="2025"/>
                    <a:pt x="1113" y="1954"/>
                  </a:cubicBezTo>
                  <a:cubicBezTo>
                    <a:pt x="1248" y="1899"/>
                    <a:pt x="1357" y="1764"/>
                    <a:pt x="1465" y="1574"/>
                  </a:cubicBezTo>
                  <a:cubicBezTo>
                    <a:pt x="1519" y="1411"/>
                    <a:pt x="1628" y="1248"/>
                    <a:pt x="1791" y="1140"/>
                  </a:cubicBezTo>
                  <a:lnTo>
                    <a:pt x="2957" y="48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6881618" y="2513492"/>
              <a:ext cx="327549" cy="458239"/>
            </a:xfrm>
            <a:custGeom>
              <a:avLst/>
              <a:gdLst/>
              <a:ahLst/>
              <a:cxnLst/>
              <a:rect l="l" t="t" r="r" b="b"/>
              <a:pathLst>
                <a:path w="2035" h="2847" extrusionOk="0">
                  <a:moveTo>
                    <a:pt x="742" y="1"/>
                  </a:moveTo>
                  <a:cubicBezTo>
                    <a:pt x="648" y="1"/>
                    <a:pt x="553" y="18"/>
                    <a:pt x="461" y="53"/>
                  </a:cubicBezTo>
                  <a:cubicBezTo>
                    <a:pt x="136" y="243"/>
                    <a:pt x="0" y="650"/>
                    <a:pt x="163" y="975"/>
                  </a:cubicBezTo>
                  <a:cubicBezTo>
                    <a:pt x="217" y="1138"/>
                    <a:pt x="353" y="1247"/>
                    <a:pt x="488" y="1274"/>
                  </a:cubicBezTo>
                  <a:cubicBezTo>
                    <a:pt x="678" y="1355"/>
                    <a:pt x="814" y="1491"/>
                    <a:pt x="895" y="1653"/>
                  </a:cubicBezTo>
                  <a:lnTo>
                    <a:pt x="1492" y="2847"/>
                  </a:lnTo>
                  <a:lnTo>
                    <a:pt x="2034" y="2576"/>
                  </a:lnTo>
                  <a:lnTo>
                    <a:pt x="1438" y="1409"/>
                  </a:lnTo>
                  <a:cubicBezTo>
                    <a:pt x="1356" y="1247"/>
                    <a:pt x="1302" y="1057"/>
                    <a:pt x="1383" y="867"/>
                  </a:cubicBezTo>
                  <a:cubicBezTo>
                    <a:pt x="1438" y="704"/>
                    <a:pt x="1411" y="541"/>
                    <a:pt x="1356" y="379"/>
                  </a:cubicBezTo>
                  <a:cubicBezTo>
                    <a:pt x="1256" y="138"/>
                    <a:pt x="1007" y="1"/>
                    <a:pt x="74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6977549" y="4159138"/>
              <a:ext cx="283929" cy="480612"/>
            </a:xfrm>
            <a:custGeom>
              <a:avLst/>
              <a:gdLst/>
              <a:ahLst/>
              <a:cxnLst/>
              <a:rect l="l" t="t" r="r" b="b"/>
              <a:pathLst>
                <a:path w="1764" h="2986" extrusionOk="0">
                  <a:moveTo>
                    <a:pt x="1194" y="0"/>
                  </a:moveTo>
                  <a:lnTo>
                    <a:pt x="787" y="1248"/>
                  </a:lnTo>
                  <a:cubicBezTo>
                    <a:pt x="706" y="1438"/>
                    <a:pt x="570" y="1601"/>
                    <a:pt x="408" y="1709"/>
                  </a:cubicBezTo>
                  <a:cubicBezTo>
                    <a:pt x="299" y="1818"/>
                    <a:pt x="218" y="1953"/>
                    <a:pt x="137" y="2116"/>
                  </a:cubicBezTo>
                  <a:cubicBezTo>
                    <a:pt x="1" y="2496"/>
                    <a:pt x="218" y="2848"/>
                    <a:pt x="570" y="2957"/>
                  </a:cubicBezTo>
                  <a:cubicBezTo>
                    <a:pt x="633" y="2976"/>
                    <a:pt x="696" y="2985"/>
                    <a:pt x="759" y="2985"/>
                  </a:cubicBezTo>
                  <a:cubicBezTo>
                    <a:pt x="1050" y="2985"/>
                    <a:pt x="1327" y="2791"/>
                    <a:pt x="1438" y="2523"/>
                  </a:cubicBezTo>
                  <a:cubicBezTo>
                    <a:pt x="1493" y="2360"/>
                    <a:pt x="1466" y="2170"/>
                    <a:pt x="1384" y="2008"/>
                  </a:cubicBezTo>
                  <a:cubicBezTo>
                    <a:pt x="1330" y="1845"/>
                    <a:pt x="1330" y="1628"/>
                    <a:pt x="1357" y="1465"/>
                  </a:cubicBezTo>
                  <a:lnTo>
                    <a:pt x="1764" y="217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6632776" y="2782455"/>
              <a:ext cx="1628568" cy="1566575"/>
            </a:xfrm>
            <a:custGeom>
              <a:avLst/>
              <a:gdLst/>
              <a:ahLst/>
              <a:cxnLst/>
              <a:rect l="l" t="t" r="r" b="b"/>
              <a:pathLst>
                <a:path w="10118" h="9733" extrusionOk="0">
                  <a:moveTo>
                    <a:pt x="5024" y="0"/>
                  </a:moveTo>
                  <a:cubicBezTo>
                    <a:pt x="4923" y="0"/>
                    <a:pt x="4822" y="3"/>
                    <a:pt x="4720" y="9"/>
                  </a:cubicBezTo>
                  <a:cubicBezTo>
                    <a:pt x="2034" y="226"/>
                    <a:pt x="0" y="2532"/>
                    <a:pt x="217" y="5217"/>
                  </a:cubicBezTo>
                  <a:cubicBezTo>
                    <a:pt x="399" y="7760"/>
                    <a:pt x="2517" y="9732"/>
                    <a:pt x="5051" y="9732"/>
                  </a:cubicBezTo>
                  <a:cubicBezTo>
                    <a:pt x="5166" y="9732"/>
                    <a:pt x="5281" y="9728"/>
                    <a:pt x="5398" y="9720"/>
                  </a:cubicBezTo>
                  <a:cubicBezTo>
                    <a:pt x="8083" y="9503"/>
                    <a:pt x="10117" y="7197"/>
                    <a:pt x="9900" y="4539"/>
                  </a:cubicBezTo>
                  <a:cubicBezTo>
                    <a:pt x="9718" y="1956"/>
                    <a:pt x="7577" y="0"/>
                    <a:pt x="502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7200315" y="2207348"/>
              <a:ext cx="323203" cy="685829"/>
            </a:xfrm>
            <a:custGeom>
              <a:avLst/>
              <a:gdLst/>
              <a:ahLst/>
              <a:cxnLst/>
              <a:rect l="l" t="t" r="r" b="b"/>
              <a:pathLst>
                <a:path w="2008" h="4261" extrusionOk="0">
                  <a:moveTo>
                    <a:pt x="976" y="1"/>
                  </a:moveTo>
                  <a:cubicBezTo>
                    <a:pt x="958" y="1"/>
                    <a:pt x="940" y="1"/>
                    <a:pt x="922" y="2"/>
                  </a:cubicBezTo>
                  <a:cubicBezTo>
                    <a:pt x="407" y="56"/>
                    <a:pt x="0" y="545"/>
                    <a:pt x="54" y="1060"/>
                  </a:cubicBezTo>
                  <a:cubicBezTo>
                    <a:pt x="82" y="1331"/>
                    <a:pt x="163" y="1521"/>
                    <a:pt x="353" y="1684"/>
                  </a:cubicBezTo>
                  <a:cubicBezTo>
                    <a:pt x="543" y="1874"/>
                    <a:pt x="651" y="2145"/>
                    <a:pt x="678" y="2416"/>
                  </a:cubicBezTo>
                  <a:lnTo>
                    <a:pt x="814" y="4261"/>
                  </a:lnTo>
                  <a:lnTo>
                    <a:pt x="1655" y="4206"/>
                  </a:lnTo>
                  <a:lnTo>
                    <a:pt x="1519" y="2335"/>
                  </a:lnTo>
                  <a:cubicBezTo>
                    <a:pt x="1492" y="2064"/>
                    <a:pt x="1601" y="1792"/>
                    <a:pt x="1763" y="1548"/>
                  </a:cubicBezTo>
                  <a:cubicBezTo>
                    <a:pt x="1953" y="1385"/>
                    <a:pt x="2007" y="1141"/>
                    <a:pt x="2007" y="924"/>
                  </a:cubicBezTo>
                  <a:cubicBezTo>
                    <a:pt x="1981" y="399"/>
                    <a:pt x="1522" y="1"/>
                    <a:pt x="976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8108281" y="3233301"/>
              <a:ext cx="698717" cy="311448"/>
            </a:xfrm>
            <a:custGeom>
              <a:avLst/>
              <a:gdLst/>
              <a:ahLst/>
              <a:cxnLst/>
              <a:rect l="l" t="t" r="r" b="b"/>
              <a:pathLst>
                <a:path w="4341" h="1935" extrusionOk="0">
                  <a:moveTo>
                    <a:pt x="3233" y="1"/>
                  </a:moveTo>
                  <a:cubicBezTo>
                    <a:pt x="3214" y="1"/>
                    <a:pt x="3194" y="1"/>
                    <a:pt x="3174" y="2"/>
                  </a:cubicBezTo>
                  <a:cubicBezTo>
                    <a:pt x="2903" y="29"/>
                    <a:pt x="2713" y="165"/>
                    <a:pt x="2551" y="328"/>
                  </a:cubicBezTo>
                  <a:cubicBezTo>
                    <a:pt x="2361" y="545"/>
                    <a:pt x="2090" y="653"/>
                    <a:pt x="1873" y="680"/>
                  </a:cubicBezTo>
                  <a:lnTo>
                    <a:pt x="1" y="870"/>
                  </a:lnTo>
                  <a:lnTo>
                    <a:pt x="109" y="1738"/>
                  </a:lnTo>
                  <a:lnTo>
                    <a:pt x="1954" y="1521"/>
                  </a:lnTo>
                  <a:cubicBezTo>
                    <a:pt x="1982" y="1518"/>
                    <a:pt x="2010" y="1517"/>
                    <a:pt x="2038" y="1517"/>
                  </a:cubicBezTo>
                  <a:cubicBezTo>
                    <a:pt x="2281" y="1517"/>
                    <a:pt x="2522" y="1619"/>
                    <a:pt x="2740" y="1765"/>
                  </a:cubicBezTo>
                  <a:cubicBezTo>
                    <a:pt x="2876" y="1878"/>
                    <a:pt x="3068" y="1935"/>
                    <a:pt x="3270" y="1935"/>
                  </a:cubicBezTo>
                  <a:cubicBezTo>
                    <a:pt x="3310" y="1935"/>
                    <a:pt x="3351" y="1933"/>
                    <a:pt x="3391" y="1928"/>
                  </a:cubicBezTo>
                  <a:cubicBezTo>
                    <a:pt x="3934" y="1874"/>
                    <a:pt x="4341" y="1386"/>
                    <a:pt x="4259" y="843"/>
                  </a:cubicBezTo>
                  <a:cubicBezTo>
                    <a:pt x="4207" y="346"/>
                    <a:pt x="3752" y="1"/>
                    <a:pt x="3233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7383647" y="4224648"/>
              <a:ext cx="314511" cy="690175"/>
            </a:xfrm>
            <a:custGeom>
              <a:avLst/>
              <a:gdLst/>
              <a:ahLst/>
              <a:cxnLst/>
              <a:rect l="l" t="t" r="r" b="b"/>
              <a:pathLst>
                <a:path w="1954" h="4288" extrusionOk="0">
                  <a:moveTo>
                    <a:pt x="1167" y="0"/>
                  </a:moveTo>
                  <a:lnTo>
                    <a:pt x="326" y="82"/>
                  </a:lnTo>
                  <a:lnTo>
                    <a:pt x="462" y="1953"/>
                  </a:lnTo>
                  <a:cubicBezTo>
                    <a:pt x="462" y="2224"/>
                    <a:pt x="407" y="2496"/>
                    <a:pt x="217" y="2686"/>
                  </a:cubicBezTo>
                  <a:cubicBezTo>
                    <a:pt x="55" y="2848"/>
                    <a:pt x="0" y="3092"/>
                    <a:pt x="0" y="3364"/>
                  </a:cubicBezTo>
                  <a:cubicBezTo>
                    <a:pt x="27" y="3864"/>
                    <a:pt x="462" y="4287"/>
                    <a:pt x="958" y="4287"/>
                  </a:cubicBezTo>
                  <a:cubicBezTo>
                    <a:pt x="973" y="4287"/>
                    <a:pt x="989" y="4287"/>
                    <a:pt x="1004" y="4286"/>
                  </a:cubicBezTo>
                  <a:cubicBezTo>
                    <a:pt x="1546" y="4259"/>
                    <a:pt x="1953" y="3771"/>
                    <a:pt x="1926" y="3228"/>
                  </a:cubicBezTo>
                  <a:cubicBezTo>
                    <a:pt x="1926" y="2957"/>
                    <a:pt x="1818" y="2767"/>
                    <a:pt x="1682" y="2631"/>
                  </a:cubicBezTo>
                  <a:cubicBezTo>
                    <a:pt x="1492" y="2414"/>
                    <a:pt x="1357" y="2143"/>
                    <a:pt x="1302" y="1872"/>
                  </a:cubicBezTo>
                  <a:lnTo>
                    <a:pt x="1167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7767854" y="2478886"/>
              <a:ext cx="589587" cy="584589"/>
            </a:xfrm>
            <a:custGeom>
              <a:avLst/>
              <a:gdLst/>
              <a:ahLst/>
              <a:cxnLst/>
              <a:rect l="l" t="t" r="r" b="b"/>
              <a:pathLst>
                <a:path w="3663" h="3632" extrusionOk="0">
                  <a:moveTo>
                    <a:pt x="2602" y="0"/>
                  </a:moveTo>
                  <a:cubicBezTo>
                    <a:pt x="2350" y="0"/>
                    <a:pt x="2093" y="88"/>
                    <a:pt x="1899" y="268"/>
                  </a:cubicBezTo>
                  <a:cubicBezTo>
                    <a:pt x="1736" y="458"/>
                    <a:pt x="1628" y="729"/>
                    <a:pt x="1628" y="946"/>
                  </a:cubicBezTo>
                  <a:cubicBezTo>
                    <a:pt x="1628" y="1217"/>
                    <a:pt x="1492" y="1462"/>
                    <a:pt x="1329" y="1678"/>
                  </a:cubicBezTo>
                  <a:lnTo>
                    <a:pt x="0" y="3035"/>
                  </a:lnTo>
                  <a:lnTo>
                    <a:pt x="624" y="3631"/>
                  </a:lnTo>
                  <a:lnTo>
                    <a:pt x="1953" y="2275"/>
                  </a:lnTo>
                  <a:cubicBezTo>
                    <a:pt x="2143" y="2085"/>
                    <a:pt x="2414" y="1977"/>
                    <a:pt x="2686" y="1950"/>
                  </a:cubicBezTo>
                  <a:cubicBezTo>
                    <a:pt x="2903" y="1895"/>
                    <a:pt x="3120" y="1814"/>
                    <a:pt x="3309" y="1624"/>
                  </a:cubicBezTo>
                  <a:cubicBezTo>
                    <a:pt x="3662" y="1217"/>
                    <a:pt x="3662" y="621"/>
                    <a:pt x="3255" y="241"/>
                  </a:cubicBezTo>
                  <a:cubicBezTo>
                    <a:pt x="3082" y="81"/>
                    <a:pt x="2845" y="0"/>
                    <a:pt x="2602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7933802" y="3936531"/>
              <a:ext cx="598118" cy="565274"/>
            </a:xfrm>
            <a:custGeom>
              <a:avLst/>
              <a:gdLst/>
              <a:ahLst/>
              <a:cxnLst/>
              <a:rect l="l" t="t" r="r" b="b"/>
              <a:pathLst>
                <a:path w="3716" h="3512" extrusionOk="0">
                  <a:moveTo>
                    <a:pt x="570" y="0"/>
                  </a:moveTo>
                  <a:lnTo>
                    <a:pt x="0" y="624"/>
                  </a:lnTo>
                  <a:lnTo>
                    <a:pt x="1709" y="2197"/>
                  </a:lnTo>
                  <a:cubicBezTo>
                    <a:pt x="1763" y="2251"/>
                    <a:pt x="1763" y="2251"/>
                    <a:pt x="1763" y="2279"/>
                  </a:cubicBezTo>
                  <a:cubicBezTo>
                    <a:pt x="1682" y="2658"/>
                    <a:pt x="1790" y="3011"/>
                    <a:pt x="2061" y="3255"/>
                  </a:cubicBezTo>
                  <a:cubicBezTo>
                    <a:pt x="2251" y="3427"/>
                    <a:pt x="2489" y="3511"/>
                    <a:pt x="2725" y="3511"/>
                  </a:cubicBezTo>
                  <a:cubicBezTo>
                    <a:pt x="3198" y="3511"/>
                    <a:pt x="3662" y="3174"/>
                    <a:pt x="3716" y="2523"/>
                  </a:cubicBezTo>
                  <a:cubicBezTo>
                    <a:pt x="3605" y="1881"/>
                    <a:pt x="3134" y="1582"/>
                    <a:pt x="2669" y="1582"/>
                  </a:cubicBezTo>
                  <a:cubicBezTo>
                    <a:pt x="2564" y="1582"/>
                    <a:pt x="2460" y="1598"/>
                    <a:pt x="2360" y="1628"/>
                  </a:cubicBezTo>
                  <a:lnTo>
                    <a:pt x="2333" y="1628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6078275" y="3408264"/>
              <a:ext cx="694371" cy="310321"/>
            </a:xfrm>
            <a:custGeom>
              <a:avLst/>
              <a:gdLst/>
              <a:ahLst/>
              <a:cxnLst/>
              <a:rect l="l" t="t" r="r" b="b"/>
              <a:pathLst>
                <a:path w="4314" h="1928" extrusionOk="0">
                  <a:moveTo>
                    <a:pt x="950" y="0"/>
                  </a:moveTo>
                  <a:cubicBezTo>
                    <a:pt x="407" y="27"/>
                    <a:pt x="0" y="461"/>
                    <a:pt x="0" y="977"/>
                  </a:cubicBezTo>
                  <a:cubicBezTo>
                    <a:pt x="0" y="1503"/>
                    <a:pt x="434" y="1927"/>
                    <a:pt x="956" y="1927"/>
                  </a:cubicBezTo>
                  <a:cubicBezTo>
                    <a:pt x="972" y="1927"/>
                    <a:pt x="988" y="1927"/>
                    <a:pt x="1004" y="1926"/>
                  </a:cubicBezTo>
                  <a:cubicBezTo>
                    <a:pt x="1248" y="1926"/>
                    <a:pt x="1492" y="1817"/>
                    <a:pt x="1655" y="1655"/>
                  </a:cubicBezTo>
                  <a:cubicBezTo>
                    <a:pt x="1872" y="1465"/>
                    <a:pt x="2143" y="1329"/>
                    <a:pt x="2414" y="1329"/>
                  </a:cubicBezTo>
                  <a:lnTo>
                    <a:pt x="4313" y="1248"/>
                  </a:lnTo>
                  <a:lnTo>
                    <a:pt x="4259" y="407"/>
                  </a:lnTo>
                  <a:lnTo>
                    <a:pt x="2360" y="461"/>
                  </a:lnTo>
                  <a:cubicBezTo>
                    <a:pt x="2312" y="471"/>
                    <a:pt x="2264" y="475"/>
                    <a:pt x="2216" y="475"/>
                  </a:cubicBezTo>
                  <a:cubicBezTo>
                    <a:pt x="1995" y="475"/>
                    <a:pt x="1784" y="378"/>
                    <a:pt x="1628" y="244"/>
                  </a:cubicBezTo>
                  <a:cubicBezTo>
                    <a:pt x="1465" y="109"/>
                    <a:pt x="1221" y="0"/>
                    <a:pt x="950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6392626" y="2591879"/>
              <a:ext cx="641899" cy="523909"/>
            </a:xfrm>
            <a:custGeom>
              <a:avLst/>
              <a:gdLst/>
              <a:ahLst/>
              <a:cxnLst/>
              <a:rect l="l" t="t" r="r" b="b"/>
              <a:pathLst>
                <a:path w="3988" h="3255" extrusionOk="0">
                  <a:moveTo>
                    <a:pt x="1115" y="1"/>
                  </a:moveTo>
                  <a:cubicBezTo>
                    <a:pt x="828" y="1"/>
                    <a:pt x="541" y="118"/>
                    <a:pt x="353" y="353"/>
                  </a:cubicBezTo>
                  <a:cubicBezTo>
                    <a:pt x="0" y="787"/>
                    <a:pt x="82" y="1410"/>
                    <a:pt x="516" y="1736"/>
                  </a:cubicBezTo>
                  <a:cubicBezTo>
                    <a:pt x="686" y="1843"/>
                    <a:pt x="857" y="1916"/>
                    <a:pt x="1041" y="1916"/>
                  </a:cubicBezTo>
                  <a:cubicBezTo>
                    <a:pt x="1091" y="1916"/>
                    <a:pt x="1142" y="1910"/>
                    <a:pt x="1194" y="1899"/>
                  </a:cubicBezTo>
                  <a:cubicBezTo>
                    <a:pt x="1228" y="1895"/>
                    <a:pt x="1263" y="1894"/>
                    <a:pt x="1297" y="1894"/>
                  </a:cubicBezTo>
                  <a:cubicBezTo>
                    <a:pt x="1533" y="1894"/>
                    <a:pt x="1767" y="1974"/>
                    <a:pt x="1980" y="2116"/>
                  </a:cubicBezTo>
                  <a:lnTo>
                    <a:pt x="3472" y="3255"/>
                  </a:lnTo>
                  <a:lnTo>
                    <a:pt x="3988" y="2577"/>
                  </a:lnTo>
                  <a:lnTo>
                    <a:pt x="2496" y="1438"/>
                  </a:lnTo>
                  <a:cubicBezTo>
                    <a:pt x="2279" y="1302"/>
                    <a:pt x="2116" y="1058"/>
                    <a:pt x="2089" y="787"/>
                  </a:cubicBezTo>
                  <a:cubicBezTo>
                    <a:pt x="2035" y="570"/>
                    <a:pt x="1899" y="353"/>
                    <a:pt x="1709" y="190"/>
                  </a:cubicBezTo>
                  <a:cubicBezTo>
                    <a:pt x="1537" y="64"/>
                    <a:pt x="1326" y="1"/>
                    <a:pt x="1115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6471174" y="4019425"/>
              <a:ext cx="550314" cy="610985"/>
            </a:xfrm>
            <a:custGeom>
              <a:avLst/>
              <a:gdLst/>
              <a:ahLst/>
              <a:cxnLst/>
              <a:rect l="l" t="t" r="r" b="b"/>
              <a:pathLst>
                <a:path w="3419" h="3796" extrusionOk="0">
                  <a:moveTo>
                    <a:pt x="2767" y="1"/>
                  </a:moveTo>
                  <a:lnTo>
                    <a:pt x="1248" y="1872"/>
                  </a:lnTo>
                  <a:lnTo>
                    <a:pt x="1221" y="1872"/>
                  </a:lnTo>
                  <a:cubicBezTo>
                    <a:pt x="1138" y="1853"/>
                    <a:pt x="1055" y="1844"/>
                    <a:pt x="973" y="1844"/>
                  </a:cubicBezTo>
                  <a:cubicBezTo>
                    <a:pt x="469" y="1844"/>
                    <a:pt x="24" y="2203"/>
                    <a:pt x="1" y="2903"/>
                  </a:cubicBezTo>
                  <a:cubicBezTo>
                    <a:pt x="147" y="3506"/>
                    <a:pt x="578" y="3795"/>
                    <a:pt x="1004" y="3795"/>
                  </a:cubicBezTo>
                  <a:cubicBezTo>
                    <a:pt x="1287" y="3795"/>
                    <a:pt x="1569" y="3667"/>
                    <a:pt x="1764" y="3418"/>
                  </a:cubicBezTo>
                  <a:cubicBezTo>
                    <a:pt x="2008" y="3120"/>
                    <a:pt x="2035" y="2740"/>
                    <a:pt x="1926" y="2442"/>
                  </a:cubicBezTo>
                  <a:cubicBezTo>
                    <a:pt x="1899" y="2415"/>
                    <a:pt x="1899" y="2415"/>
                    <a:pt x="1926" y="2360"/>
                  </a:cubicBezTo>
                  <a:lnTo>
                    <a:pt x="3418" y="543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6794217" y="3468462"/>
              <a:ext cx="292621" cy="285051"/>
            </a:xfrm>
            <a:custGeom>
              <a:avLst/>
              <a:gdLst/>
              <a:ahLst/>
              <a:cxnLst/>
              <a:rect l="l" t="t" r="r" b="b"/>
              <a:pathLst>
                <a:path w="1818" h="1771" extrusionOk="0">
                  <a:moveTo>
                    <a:pt x="945" y="0"/>
                  </a:moveTo>
                  <a:cubicBezTo>
                    <a:pt x="911" y="0"/>
                    <a:pt x="877" y="2"/>
                    <a:pt x="842" y="6"/>
                  </a:cubicBezTo>
                  <a:cubicBezTo>
                    <a:pt x="353" y="33"/>
                    <a:pt x="1" y="467"/>
                    <a:pt x="28" y="955"/>
                  </a:cubicBezTo>
                  <a:cubicBezTo>
                    <a:pt x="54" y="1401"/>
                    <a:pt x="460" y="1770"/>
                    <a:pt x="928" y="1770"/>
                  </a:cubicBezTo>
                  <a:cubicBezTo>
                    <a:pt x="944" y="1770"/>
                    <a:pt x="961" y="1770"/>
                    <a:pt x="977" y="1769"/>
                  </a:cubicBezTo>
                  <a:cubicBezTo>
                    <a:pt x="1438" y="1715"/>
                    <a:pt x="1818" y="1281"/>
                    <a:pt x="1791" y="820"/>
                  </a:cubicBezTo>
                  <a:cubicBezTo>
                    <a:pt x="1766" y="339"/>
                    <a:pt x="1411" y="0"/>
                    <a:pt x="945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6995093" y="3861524"/>
              <a:ext cx="327549" cy="315472"/>
            </a:xfrm>
            <a:custGeom>
              <a:avLst/>
              <a:gdLst/>
              <a:ahLst/>
              <a:cxnLst/>
              <a:rect l="l" t="t" r="r" b="b"/>
              <a:pathLst>
                <a:path w="2035" h="1960" extrusionOk="0">
                  <a:moveTo>
                    <a:pt x="1047" y="0"/>
                  </a:moveTo>
                  <a:cubicBezTo>
                    <a:pt x="1015" y="0"/>
                    <a:pt x="982" y="2"/>
                    <a:pt x="950" y="5"/>
                  </a:cubicBezTo>
                  <a:cubicBezTo>
                    <a:pt x="434" y="59"/>
                    <a:pt x="0" y="493"/>
                    <a:pt x="55" y="1036"/>
                  </a:cubicBezTo>
                  <a:cubicBezTo>
                    <a:pt x="133" y="1561"/>
                    <a:pt x="543" y="1959"/>
                    <a:pt x="1061" y="1959"/>
                  </a:cubicBezTo>
                  <a:cubicBezTo>
                    <a:pt x="1078" y="1959"/>
                    <a:pt x="1095" y="1959"/>
                    <a:pt x="1112" y="1958"/>
                  </a:cubicBezTo>
                  <a:cubicBezTo>
                    <a:pt x="1628" y="1904"/>
                    <a:pt x="2035" y="1443"/>
                    <a:pt x="2008" y="900"/>
                  </a:cubicBezTo>
                  <a:cubicBezTo>
                    <a:pt x="1957" y="390"/>
                    <a:pt x="1546" y="0"/>
                    <a:pt x="1047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7440465" y="3674490"/>
              <a:ext cx="165947" cy="153390"/>
            </a:xfrm>
            <a:custGeom>
              <a:avLst/>
              <a:gdLst/>
              <a:ahLst/>
              <a:cxnLst/>
              <a:rect l="l" t="t" r="r" b="b"/>
              <a:pathLst>
                <a:path w="1031" h="953" extrusionOk="0">
                  <a:moveTo>
                    <a:pt x="488" y="1"/>
                  </a:moveTo>
                  <a:cubicBezTo>
                    <a:pt x="217" y="28"/>
                    <a:pt x="0" y="272"/>
                    <a:pt x="54" y="516"/>
                  </a:cubicBezTo>
                  <a:cubicBezTo>
                    <a:pt x="80" y="770"/>
                    <a:pt x="295" y="953"/>
                    <a:pt x="501" y="953"/>
                  </a:cubicBezTo>
                  <a:cubicBezTo>
                    <a:pt x="515" y="953"/>
                    <a:pt x="529" y="952"/>
                    <a:pt x="543" y="950"/>
                  </a:cubicBezTo>
                  <a:cubicBezTo>
                    <a:pt x="814" y="923"/>
                    <a:pt x="1031" y="679"/>
                    <a:pt x="1004" y="435"/>
                  </a:cubicBezTo>
                  <a:cubicBezTo>
                    <a:pt x="1004" y="218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7470886" y="2901725"/>
              <a:ext cx="161762" cy="153390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462" y="1"/>
                  </a:moveTo>
                  <a:cubicBezTo>
                    <a:pt x="191" y="28"/>
                    <a:pt x="1" y="272"/>
                    <a:pt x="28" y="489"/>
                  </a:cubicBezTo>
                  <a:cubicBezTo>
                    <a:pt x="54" y="745"/>
                    <a:pt x="272" y="952"/>
                    <a:pt x="502" y="952"/>
                  </a:cubicBezTo>
                  <a:cubicBezTo>
                    <a:pt x="516" y="952"/>
                    <a:pt x="530" y="952"/>
                    <a:pt x="543" y="950"/>
                  </a:cubicBezTo>
                  <a:cubicBezTo>
                    <a:pt x="815" y="896"/>
                    <a:pt x="1004" y="679"/>
                    <a:pt x="977" y="435"/>
                  </a:cubicBezTo>
                  <a:cubicBezTo>
                    <a:pt x="977" y="191"/>
                    <a:pt x="733" y="1"/>
                    <a:pt x="46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7488431" y="3936209"/>
              <a:ext cx="275237" cy="262679"/>
            </a:xfrm>
            <a:custGeom>
              <a:avLst/>
              <a:gdLst/>
              <a:ahLst/>
              <a:cxnLst/>
              <a:rect l="l" t="t" r="r" b="b"/>
              <a:pathLst>
                <a:path w="1710" h="1632" extrusionOk="0">
                  <a:moveTo>
                    <a:pt x="841" y="1"/>
                  </a:moveTo>
                  <a:cubicBezTo>
                    <a:pt x="823" y="1"/>
                    <a:pt x="805" y="1"/>
                    <a:pt x="787" y="2"/>
                  </a:cubicBezTo>
                  <a:cubicBezTo>
                    <a:pt x="353" y="29"/>
                    <a:pt x="0" y="436"/>
                    <a:pt x="55" y="897"/>
                  </a:cubicBezTo>
                  <a:cubicBezTo>
                    <a:pt x="81" y="1314"/>
                    <a:pt x="457" y="1631"/>
                    <a:pt x="872" y="1631"/>
                  </a:cubicBezTo>
                  <a:cubicBezTo>
                    <a:pt x="889" y="1631"/>
                    <a:pt x="906" y="1631"/>
                    <a:pt x="923" y="1630"/>
                  </a:cubicBezTo>
                  <a:cubicBezTo>
                    <a:pt x="1384" y="1602"/>
                    <a:pt x="1709" y="1196"/>
                    <a:pt x="1682" y="762"/>
                  </a:cubicBezTo>
                  <a:cubicBezTo>
                    <a:pt x="1656" y="318"/>
                    <a:pt x="1279" y="1"/>
                    <a:pt x="841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7807128" y="3626202"/>
              <a:ext cx="257693" cy="245134"/>
            </a:xfrm>
            <a:custGeom>
              <a:avLst/>
              <a:gdLst/>
              <a:ahLst/>
              <a:cxnLst/>
              <a:rect l="l" t="t" r="r" b="b"/>
              <a:pathLst>
                <a:path w="1601" h="1523" extrusionOk="0">
                  <a:moveTo>
                    <a:pt x="807" y="1"/>
                  </a:moveTo>
                  <a:cubicBezTo>
                    <a:pt x="792" y="1"/>
                    <a:pt x="776" y="1"/>
                    <a:pt x="760" y="2"/>
                  </a:cubicBezTo>
                  <a:cubicBezTo>
                    <a:pt x="353" y="2"/>
                    <a:pt x="0" y="355"/>
                    <a:pt x="28" y="816"/>
                  </a:cubicBezTo>
                  <a:cubicBezTo>
                    <a:pt x="28" y="1207"/>
                    <a:pt x="378" y="1523"/>
                    <a:pt x="791" y="1523"/>
                  </a:cubicBezTo>
                  <a:cubicBezTo>
                    <a:pt x="807" y="1523"/>
                    <a:pt x="824" y="1522"/>
                    <a:pt x="841" y="1521"/>
                  </a:cubicBezTo>
                  <a:cubicBezTo>
                    <a:pt x="1248" y="1521"/>
                    <a:pt x="1601" y="1142"/>
                    <a:pt x="1574" y="708"/>
                  </a:cubicBezTo>
                  <a:cubicBezTo>
                    <a:pt x="1521" y="317"/>
                    <a:pt x="1194" y="1"/>
                    <a:pt x="807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7876984" y="3285935"/>
              <a:ext cx="209728" cy="197814"/>
            </a:xfrm>
            <a:custGeom>
              <a:avLst/>
              <a:gdLst/>
              <a:ahLst/>
              <a:cxnLst/>
              <a:rect l="l" t="t" r="r" b="b"/>
              <a:pathLst>
                <a:path w="1303" h="1229" extrusionOk="0">
                  <a:moveTo>
                    <a:pt x="624" y="1"/>
                  </a:moveTo>
                  <a:cubicBezTo>
                    <a:pt x="272" y="1"/>
                    <a:pt x="0" y="326"/>
                    <a:pt x="55" y="652"/>
                  </a:cubicBezTo>
                  <a:cubicBezTo>
                    <a:pt x="55" y="974"/>
                    <a:pt x="304" y="1228"/>
                    <a:pt x="595" y="1228"/>
                  </a:cubicBezTo>
                  <a:cubicBezTo>
                    <a:pt x="623" y="1228"/>
                    <a:pt x="650" y="1226"/>
                    <a:pt x="679" y="1221"/>
                  </a:cubicBezTo>
                  <a:cubicBezTo>
                    <a:pt x="1031" y="1221"/>
                    <a:pt x="1302" y="923"/>
                    <a:pt x="1275" y="597"/>
                  </a:cubicBezTo>
                  <a:cubicBezTo>
                    <a:pt x="1221" y="272"/>
                    <a:pt x="923" y="1"/>
                    <a:pt x="624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7230897" y="2958222"/>
              <a:ext cx="200875" cy="192824"/>
            </a:xfrm>
            <a:custGeom>
              <a:avLst/>
              <a:gdLst/>
              <a:ahLst/>
              <a:cxnLst/>
              <a:rect l="l" t="t" r="r" b="b"/>
              <a:pathLst>
                <a:path w="1248" h="1198" extrusionOk="0">
                  <a:moveTo>
                    <a:pt x="615" y="1"/>
                  </a:moveTo>
                  <a:cubicBezTo>
                    <a:pt x="600" y="1"/>
                    <a:pt x="585" y="1"/>
                    <a:pt x="570" y="2"/>
                  </a:cubicBezTo>
                  <a:cubicBezTo>
                    <a:pt x="271" y="30"/>
                    <a:pt x="0" y="301"/>
                    <a:pt x="27" y="653"/>
                  </a:cubicBezTo>
                  <a:cubicBezTo>
                    <a:pt x="53" y="938"/>
                    <a:pt x="301" y="1198"/>
                    <a:pt x="630" y="1198"/>
                  </a:cubicBezTo>
                  <a:cubicBezTo>
                    <a:pt x="646" y="1198"/>
                    <a:pt x="662" y="1197"/>
                    <a:pt x="678" y="1196"/>
                  </a:cubicBezTo>
                  <a:cubicBezTo>
                    <a:pt x="977" y="1169"/>
                    <a:pt x="1248" y="898"/>
                    <a:pt x="1221" y="545"/>
                  </a:cubicBezTo>
                  <a:cubicBezTo>
                    <a:pt x="1169" y="260"/>
                    <a:pt x="920" y="1"/>
                    <a:pt x="615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6929583" y="3089243"/>
              <a:ext cx="196690" cy="280062"/>
            </a:xfrm>
            <a:custGeom>
              <a:avLst/>
              <a:gdLst/>
              <a:ahLst/>
              <a:cxnLst/>
              <a:rect l="l" t="t" r="r" b="b"/>
              <a:pathLst>
                <a:path w="1222" h="1740" extrusionOk="0">
                  <a:moveTo>
                    <a:pt x="752" y="1"/>
                  </a:moveTo>
                  <a:cubicBezTo>
                    <a:pt x="438" y="1"/>
                    <a:pt x="133" y="344"/>
                    <a:pt x="55" y="789"/>
                  </a:cubicBezTo>
                  <a:cubicBezTo>
                    <a:pt x="1" y="1277"/>
                    <a:pt x="190" y="1684"/>
                    <a:pt x="489" y="1738"/>
                  </a:cubicBezTo>
                  <a:cubicBezTo>
                    <a:pt x="501" y="1739"/>
                    <a:pt x="514" y="1740"/>
                    <a:pt x="527" y="1740"/>
                  </a:cubicBezTo>
                  <a:cubicBezTo>
                    <a:pt x="839" y="1740"/>
                    <a:pt x="1143" y="1421"/>
                    <a:pt x="1221" y="951"/>
                  </a:cubicBezTo>
                  <a:lnTo>
                    <a:pt x="787" y="2"/>
                  </a:lnTo>
                  <a:cubicBezTo>
                    <a:pt x="775" y="1"/>
                    <a:pt x="764" y="1"/>
                    <a:pt x="752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7549602" y="3185492"/>
              <a:ext cx="283937" cy="276199"/>
            </a:xfrm>
            <a:custGeom>
              <a:avLst/>
              <a:gdLst/>
              <a:ahLst/>
              <a:cxnLst/>
              <a:rect l="l" t="t" r="r" b="b"/>
              <a:pathLst>
                <a:path w="1303" h="1716" extrusionOk="0">
                  <a:moveTo>
                    <a:pt x="787" y="1"/>
                  </a:moveTo>
                  <a:lnTo>
                    <a:pt x="81" y="760"/>
                  </a:lnTo>
                  <a:cubicBezTo>
                    <a:pt x="0" y="1249"/>
                    <a:pt x="217" y="1683"/>
                    <a:pt x="515" y="1710"/>
                  </a:cubicBezTo>
                  <a:cubicBezTo>
                    <a:pt x="538" y="1713"/>
                    <a:pt x="560" y="1715"/>
                    <a:pt x="582" y="1715"/>
                  </a:cubicBezTo>
                  <a:cubicBezTo>
                    <a:pt x="884" y="1715"/>
                    <a:pt x="1170" y="1380"/>
                    <a:pt x="1221" y="950"/>
                  </a:cubicBezTo>
                  <a:cubicBezTo>
                    <a:pt x="1302" y="462"/>
                    <a:pt x="1085" y="28"/>
                    <a:pt x="787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7142694" y="3318613"/>
              <a:ext cx="380825" cy="310328"/>
            </a:xfrm>
            <a:custGeom>
              <a:avLst/>
              <a:gdLst/>
              <a:ahLst/>
              <a:cxnLst/>
              <a:rect l="l" t="t" r="r" b="b"/>
              <a:pathLst>
                <a:path w="2366" h="1159" extrusionOk="0">
                  <a:moveTo>
                    <a:pt x="1050" y="0"/>
                  </a:moveTo>
                  <a:cubicBezTo>
                    <a:pt x="405" y="0"/>
                    <a:pt x="1" y="457"/>
                    <a:pt x="223" y="801"/>
                  </a:cubicBezTo>
                  <a:cubicBezTo>
                    <a:pt x="275" y="892"/>
                    <a:pt x="336" y="923"/>
                    <a:pt x="406" y="923"/>
                  </a:cubicBezTo>
                  <a:cubicBezTo>
                    <a:pt x="571" y="923"/>
                    <a:pt x="785" y="742"/>
                    <a:pt x="1045" y="742"/>
                  </a:cubicBezTo>
                  <a:cubicBezTo>
                    <a:pt x="1069" y="742"/>
                    <a:pt x="1093" y="744"/>
                    <a:pt x="1118" y="747"/>
                  </a:cubicBezTo>
                  <a:cubicBezTo>
                    <a:pt x="1443" y="808"/>
                    <a:pt x="1662" y="1159"/>
                    <a:pt x="1911" y="1159"/>
                  </a:cubicBezTo>
                  <a:cubicBezTo>
                    <a:pt x="1994" y="1159"/>
                    <a:pt x="2081" y="1120"/>
                    <a:pt x="2176" y="1018"/>
                  </a:cubicBezTo>
                  <a:cubicBezTo>
                    <a:pt x="2365" y="801"/>
                    <a:pt x="2067" y="150"/>
                    <a:pt x="1253" y="15"/>
                  </a:cubicBezTo>
                  <a:cubicBezTo>
                    <a:pt x="1183" y="5"/>
                    <a:pt x="1115" y="0"/>
                    <a:pt x="1050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0D5C07-C1BC-CE36-9794-BA479830E15F}"/>
              </a:ext>
            </a:extLst>
          </p:cNvPr>
          <p:cNvSpPr txBox="1"/>
          <p:nvPr/>
        </p:nvSpPr>
        <p:spPr>
          <a:xfrm>
            <a:off x="89742" y="2012930"/>
            <a:ext cx="4352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#9Slide07 SVNAppleberry" panose="02040603050506020204" pitchFamily="18" charset="0"/>
              </a:rPr>
              <a:t>VI KHUẨN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5B281-5BAE-FD8F-BD07-A609434C08F1}"/>
              </a:ext>
            </a:extLst>
          </p:cNvPr>
          <p:cNvSpPr txBox="1"/>
          <p:nvPr/>
        </p:nvSpPr>
        <p:spPr>
          <a:xfrm>
            <a:off x="1433271" y="1551136"/>
            <a:ext cx="156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5 IcielSmoothy Cursive" panose="00000500000000000000" pitchFamily="2" charset="0"/>
              </a:rPr>
              <a:t>Bài</a:t>
            </a:r>
            <a:r>
              <a:rPr lang="en-US" sz="3200" dirty="0">
                <a:latin typeface="#9Slide05 IcielSmoothy Cursive" panose="00000500000000000000" pitchFamily="2" charset="0"/>
              </a:rPr>
              <a:t> 27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alpha val="96471"/>
          </a:srgbClr>
        </a:solidFill>
        <a:effectLst/>
      </p:bgPr>
    </p:bg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DE0EA7C-7404-47FA-0C91-F9237FEE225B}"/>
              </a:ext>
            </a:extLst>
          </p:cNvPr>
          <p:cNvGrpSpPr/>
          <p:nvPr/>
        </p:nvGrpSpPr>
        <p:grpSpPr>
          <a:xfrm>
            <a:off x="1181669" y="2283201"/>
            <a:ext cx="6780661" cy="1580223"/>
            <a:chOff x="1181669" y="1822565"/>
            <a:chExt cx="6780661" cy="1580223"/>
          </a:xfrm>
        </p:grpSpPr>
        <p:sp>
          <p:nvSpPr>
            <p:cNvPr id="4" name="Flowchart: Preparation 3">
              <a:extLst>
                <a:ext uri="{FF2B5EF4-FFF2-40B4-BE49-F238E27FC236}">
                  <a16:creationId xmlns:a16="http://schemas.microsoft.com/office/drawing/2014/main" id="{68B8C52C-C5C6-35EB-2BB6-B6FE41889F82}"/>
                </a:ext>
              </a:extLst>
            </p:cNvPr>
            <p:cNvSpPr/>
            <p:nvPr/>
          </p:nvSpPr>
          <p:spPr>
            <a:xfrm>
              <a:off x="1181669" y="1822565"/>
              <a:ext cx="783771" cy="632089"/>
            </a:xfrm>
            <a:prstGeom prst="flowChartPreparation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  <p:sp>
          <p:nvSpPr>
            <p:cNvPr id="9" name="Flowchart: Preparation 8">
              <a:extLst>
                <a:ext uri="{FF2B5EF4-FFF2-40B4-BE49-F238E27FC236}">
                  <a16:creationId xmlns:a16="http://schemas.microsoft.com/office/drawing/2014/main" id="{BEB2D0DD-1569-751E-9C03-F612F058A4C8}"/>
                </a:ext>
              </a:extLst>
            </p:cNvPr>
            <p:cNvSpPr/>
            <p:nvPr/>
          </p:nvSpPr>
          <p:spPr>
            <a:xfrm>
              <a:off x="5179595" y="1822565"/>
              <a:ext cx="783771" cy="632089"/>
            </a:xfrm>
            <a:prstGeom prst="flowChartPreparation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  <p:sp>
          <p:nvSpPr>
            <p:cNvPr id="15" name="Flowchart: Preparation 14">
              <a:extLst>
                <a:ext uri="{FF2B5EF4-FFF2-40B4-BE49-F238E27FC236}">
                  <a16:creationId xmlns:a16="http://schemas.microsoft.com/office/drawing/2014/main" id="{2374A50B-4B52-4C17-26B3-4553F4D0EA4A}"/>
                </a:ext>
              </a:extLst>
            </p:cNvPr>
            <p:cNvSpPr/>
            <p:nvPr/>
          </p:nvSpPr>
          <p:spPr>
            <a:xfrm>
              <a:off x="3200402" y="2770699"/>
              <a:ext cx="783771" cy="632089"/>
            </a:xfrm>
            <a:prstGeom prst="flowChartPreparation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#9Slide07 SVNAppleberry" panose="02040603050506020204" pitchFamily="18" charset="0"/>
                </a:rPr>
                <a:t>II</a:t>
              </a:r>
            </a:p>
          </p:txBody>
        </p:sp>
        <p:sp>
          <p:nvSpPr>
            <p:cNvPr id="16" name="Flowchart: Preparation 15">
              <a:extLst>
                <a:ext uri="{FF2B5EF4-FFF2-40B4-BE49-F238E27FC236}">
                  <a16:creationId xmlns:a16="http://schemas.microsoft.com/office/drawing/2014/main" id="{E7DB7F25-8DED-9762-563F-AA1EC456EBD1}"/>
                </a:ext>
              </a:extLst>
            </p:cNvPr>
            <p:cNvSpPr/>
            <p:nvPr/>
          </p:nvSpPr>
          <p:spPr>
            <a:xfrm>
              <a:off x="7178559" y="2770698"/>
              <a:ext cx="783771" cy="632089"/>
            </a:xfrm>
            <a:prstGeom prst="flowChartPreparation">
              <a:avLst/>
            </a:prstGeom>
            <a:solidFill>
              <a:srgbClr val="FFFFF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3F0CAC9-CC58-4C28-FC26-D561784E4ABF}"/>
                </a:ext>
              </a:extLst>
            </p:cNvPr>
            <p:cNvCxnSpPr>
              <a:stCxn id="4" idx="3"/>
              <a:endCxn id="15" idx="1"/>
            </p:cNvCxnSpPr>
            <p:nvPr/>
          </p:nvCxnSpPr>
          <p:spPr>
            <a:xfrm>
              <a:off x="1965440" y="2138610"/>
              <a:ext cx="1234962" cy="948134"/>
            </a:xfrm>
            <a:prstGeom prst="bentConnector3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91FA8DF6-618F-C80C-95C6-4AB03907EE8D}"/>
                </a:ext>
              </a:extLst>
            </p:cNvPr>
            <p:cNvCxnSpPr>
              <a:cxnSpLocks/>
              <a:stCxn id="9" idx="3"/>
              <a:endCxn id="16" idx="1"/>
            </p:cNvCxnSpPr>
            <p:nvPr/>
          </p:nvCxnSpPr>
          <p:spPr>
            <a:xfrm>
              <a:off x="5963366" y="2138610"/>
              <a:ext cx="1215193" cy="94813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C34329D2-1BEE-6034-4059-9784779B617B}"/>
                </a:ext>
              </a:extLst>
            </p:cNvPr>
            <p:cNvCxnSpPr>
              <a:cxnSpLocks/>
              <a:stCxn id="9" idx="1"/>
              <a:endCxn id="15" idx="3"/>
            </p:cNvCxnSpPr>
            <p:nvPr/>
          </p:nvCxnSpPr>
          <p:spPr>
            <a:xfrm rot="10800000" flipV="1">
              <a:off x="3984173" y="2138610"/>
              <a:ext cx="1195422" cy="94813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714D4B-EDB7-51D8-AE56-EA8226FC2E11}"/>
                </a:ext>
              </a:extLst>
            </p:cNvPr>
            <p:cNvGrpSpPr/>
            <p:nvPr/>
          </p:nvGrpSpPr>
          <p:grpSpPr>
            <a:xfrm>
              <a:off x="1500936" y="2454654"/>
              <a:ext cx="145237" cy="776467"/>
              <a:chOff x="1500936" y="2454654"/>
              <a:chExt cx="145237" cy="77646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FD6FC70-613D-6279-50F8-4731DEC656D5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>
                <a:off x="1573555" y="2454654"/>
                <a:ext cx="0" cy="632089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07AF730-39F5-4E57-A15E-3F893CC5FC58}"/>
                  </a:ext>
                </a:extLst>
              </p:cNvPr>
              <p:cNvSpPr/>
              <p:nvPr/>
            </p:nvSpPr>
            <p:spPr>
              <a:xfrm>
                <a:off x="1500936" y="3086742"/>
                <a:ext cx="145237" cy="14437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DC6E77-85C8-3623-62AA-A86470505B82}"/>
                </a:ext>
              </a:extLst>
            </p:cNvPr>
            <p:cNvGrpSpPr/>
            <p:nvPr/>
          </p:nvGrpSpPr>
          <p:grpSpPr>
            <a:xfrm rot="10800000">
              <a:off x="3520309" y="1994231"/>
              <a:ext cx="145237" cy="776467"/>
              <a:chOff x="1500936" y="2454654"/>
              <a:chExt cx="145237" cy="77646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CF55F18-B313-DA75-EB08-7A4022F89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555" y="2454654"/>
                <a:ext cx="0" cy="632089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BFE140A-98C9-065A-5D8F-F45C3E645DF3}"/>
                  </a:ext>
                </a:extLst>
              </p:cNvPr>
              <p:cNvSpPr/>
              <p:nvPr/>
            </p:nvSpPr>
            <p:spPr>
              <a:xfrm>
                <a:off x="1500936" y="3086742"/>
                <a:ext cx="145237" cy="14437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5DAFFA1-E871-7798-2587-F5BD2144B885}"/>
                </a:ext>
              </a:extLst>
            </p:cNvPr>
            <p:cNvGrpSpPr/>
            <p:nvPr/>
          </p:nvGrpSpPr>
          <p:grpSpPr>
            <a:xfrm>
              <a:off x="5508747" y="2454654"/>
              <a:ext cx="145237" cy="776467"/>
              <a:chOff x="1500936" y="2454654"/>
              <a:chExt cx="145237" cy="77646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521EA6A-D983-6C43-A82C-AA3EC114C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555" y="2454654"/>
                <a:ext cx="0" cy="632089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F9B1B23-DC03-AD27-AE71-9CBA0430541D}"/>
                  </a:ext>
                </a:extLst>
              </p:cNvPr>
              <p:cNvSpPr/>
              <p:nvPr/>
            </p:nvSpPr>
            <p:spPr>
              <a:xfrm>
                <a:off x="1500936" y="3086742"/>
                <a:ext cx="145237" cy="14437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516107-739B-D5C6-C83A-609D637F8E71}"/>
                </a:ext>
              </a:extLst>
            </p:cNvPr>
            <p:cNvGrpSpPr/>
            <p:nvPr/>
          </p:nvGrpSpPr>
          <p:grpSpPr>
            <a:xfrm rot="10800000">
              <a:off x="7497826" y="1994661"/>
              <a:ext cx="145237" cy="776467"/>
              <a:chOff x="1500936" y="2454654"/>
              <a:chExt cx="145237" cy="77646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8AFDD80-852E-1C1D-D46B-7585EE370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555" y="2454654"/>
                <a:ext cx="0" cy="632089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0F2AC2C-B75F-121F-D098-F2C5397D6958}"/>
                  </a:ext>
                </a:extLst>
              </p:cNvPr>
              <p:cNvSpPr/>
              <p:nvPr/>
            </p:nvSpPr>
            <p:spPr>
              <a:xfrm>
                <a:off x="1500936" y="3086742"/>
                <a:ext cx="145237" cy="14437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7EA9CF5-482E-4DDF-D29F-08D5C141A70B}"/>
                </a:ext>
              </a:extLst>
            </p:cNvPr>
            <p:cNvSpPr txBox="1"/>
            <p:nvPr/>
          </p:nvSpPr>
          <p:spPr>
            <a:xfrm>
              <a:off x="5225363" y="1850277"/>
              <a:ext cx="6909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7496B4D-718F-1D5D-EA68-67C0B85FC063}"/>
              </a:ext>
            </a:extLst>
          </p:cNvPr>
          <p:cNvSpPr txBox="1"/>
          <p:nvPr/>
        </p:nvSpPr>
        <p:spPr>
          <a:xfrm>
            <a:off x="4691154" y="3691757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720532-1934-C944-7396-53AC7D01C9CE}"/>
              </a:ext>
            </a:extLst>
          </p:cNvPr>
          <p:cNvSpPr txBox="1"/>
          <p:nvPr/>
        </p:nvSpPr>
        <p:spPr>
          <a:xfrm>
            <a:off x="2702075" y="1534926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Cấu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tạo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1" name="!!TextBox 36">
            <a:extLst>
              <a:ext uri="{FF2B5EF4-FFF2-40B4-BE49-F238E27FC236}">
                <a16:creationId xmlns:a16="http://schemas.microsoft.com/office/drawing/2014/main" id="{CB5CBEB6-75A9-08B3-7D9E-3C7B72C39DBD}"/>
              </a:ext>
            </a:extLst>
          </p:cNvPr>
          <p:cNvSpPr txBox="1"/>
          <p:nvPr/>
        </p:nvSpPr>
        <p:spPr>
          <a:xfrm>
            <a:off x="862185" y="3691757"/>
            <a:ext cx="1422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7C7629-6B05-B898-9F96-E5AF43E95B13}"/>
              </a:ext>
            </a:extLst>
          </p:cNvPr>
          <p:cNvSpPr txBox="1"/>
          <p:nvPr/>
        </p:nvSpPr>
        <p:spPr>
          <a:xfrm>
            <a:off x="6680232" y="1534926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541C880-7D01-E48C-3003-162B8E8C01AB}"/>
              </a:ext>
            </a:extLst>
          </p:cNvPr>
          <p:cNvSpPr/>
          <p:nvPr/>
        </p:nvSpPr>
        <p:spPr>
          <a:xfrm>
            <a:off x="2432147" y="71843"/>
            <a:ext cx="4249211" cy="1177804"/>
          </a:xfrm>
          <a:custGeom>
            <a:avLst/>
            <a:gdLst>
              <a:gd name="connsiteX0" fmla="*/ 232194 w 4294389"/>
              <a:gd name="connsiteY0" fmla="*/ 433835 h 1182272"/>
              <a:gd name="connsiteX1" fmla="*/ 1194720 w 4294389"/>
              <a:gd name="connsiteY1" fmla="*/ 7573 h 1182272"/>
              <a:gd name="connsiteX2" fmla="*/ 2466630 w 4294389"/>
              <a:gd name="connsiteY2" fmla="*/ 151952 h 1182272"/>
              <a:gd name="connsiteX3" fmla="*/ 3717914 w 4294389"/>
              <a:gd name="connsiteY3" fmla="*/ 35074 h 1182272"/>
              <a:gd name="connsiteX4" fmla="*/ 4267929 w 4294389"/>
              <a:gd name="connsiteY4" fmla="*/ 550713 h 1182272"/>
              <a:gd name="connsiteX5" fmla="*/ 4061673 w 4294389"/>
              <a:gd name="connsiteY5" fmla="*/ 928848 h 1182272"/>
              <a:gd name="connsiteX6" fmla="*/ 2817264 w 4294389"/>
              <a:gd name="connsiteY6" fmla="*/ 1162605 h 1182272"/>
              <a:gd name="connsiteX7" fmla="*/ 1256597 w 4294389"/>
              <a:gd name="connsiteY7" fmla="*/ 1141979 h 1182272"/>
              <a:gd name="connsiteX8" fmla="*/ 74064 w 4294389"/>
              <a:gd name="connsiteY8" fmla="*/ 921973 h 1182272"/>
              <a:gd name="connsiteX9" fmla="*/ 232194 w 4294389"/>
              <a:gd name="connsiteY9" fmla="*/ 433835 h 1182272"/>
              <a:gd name="connsiteX0" fmla="*/ 232194 w 4294389"/>
              <a:gd name="connsiteY0" fmla="*/ 440386 h 1188823"/>
              <a:gd name="connsiteX1" fmla="*/ 1194720 w 4294389"/>
              <a:gd name="connsiteY1" fmla="*/ 14124 h 1188823"/>
              <a:gd name="connsiteX2" fmla="*/ 2507881 w 4294389"/>
              <a:gd name="connsiteY2" fmla="*/ 96627 h 1188823"/>
              <a:gd name="connsiteX3" fmla="*/ 3717914 w 4294389"/>
              <a:gd name="connsiteY3" fmla="*/ 41625 h 1188823"/>
              <a:gd name="connsiteX4" fmla="*/ 4267929 w 4294389"/>
              <a:gd name="connsiteY4" fmla="*/ 557264 h 1188823"/>
              <a:gd name="connsiteX5" fmla="*/ 4061673 w 4294389"/>
              <a:gd name="connsiteY5" fmla="*/ 935399 h 1188823"/>
              <a:gd name="connsiteX6" fmla="*/ 2817264 w 4294389"/>
              <a:gd name="connsiteY6" fmla="*/ 1169156 h 1188823"/>
              <a:gd name="connsiteX7" fmla="*/ 1256597 w 4294389"/>
              <a:gd name="connsiteY7" fmla="*/ 1148530 h 1188823"/>
              <a:gd name="connsiteX8" fmla="*/ 74064 w 4294389"/>
              <a:gd name="connsiteY8" fmla="*/ 928524 h 1188823"/>
              <a:gd name="connsiteX9" fmla="*/ 232194 w 4294389"/>
              <a:gd name="connsiteY9" fmla="*/ 440386 h 1188823"/>
              <a:gd name="connsiteX0" fmla="*/ 234735 w 4296930"/>
              <a:gd name="connsiteY0" fmla="*/ 216236 h 1177804"/>
              <a:gd name="connsiteX1" fmla="*/ 1197261 w 4296930"/>
              <a:gd name="connsiteY1" fmla="*/ 3105 h 1177804"/>
              <a:gd name="connsiteX2" fmla="*/ 2510422 w 4296930"/>
              <a:gd name="connsiteY2" fmla="*/ 85608 h 1177804"/>
              <a:gd name="connsiteX3" fmla="*/ 3720455 w 4296930"/>
              <a:gd name="connsiteY3" fmla="*/ 30606 h 1177804"/>
              <a:gd name="connsiteX4" fmla="*/ 4270470 w 4296930"/>
              <a:gd name="connsiteY4" fmla="*/ 546245 h 1177804"/>
              <a:gd name="connsiteX5" fmla="*/ 4064214 w 4296930"/>
              <a:gd name="connsiteY5" fmla="*/ 924380 h 1177804"/>
              <a:gd name="connsiteX6" fmla="*/ 2819805 w 4296930"/>
              <a:gd name="connsiteY6" fmla="*/ 1158137 h 1177804"/>
              <a:gd name="connsiteX7" fmla="*/ 1259138 w 4296930"/>
              <a:gd name="connsiteY7" fmla="*/ 1137511 h 1177804"/>
              <a:gd name="connsiteX8" fmla="*/ 76605 w 4296930"/>
              <a:gd name="connsiteY8" fmla="*/ 917505 h 1177804"/>
              <a:gd name="connsiteX9" fmla="*/ 234735 w 4296930"/>
              <a:gd name="connsiteY9" fmla="*/ 216236 h 1177804"/>
              <a:gd name="connsiteX0" fmla="*/ 234735 w 4249211"/>
              <a:gd name="connsiteY0" fmla="*/ 216236 h 1177804"/>
              <a:gd name="connsiteX1" fmla="*/ 1197261 w 4249211"/>
              <a:gd name="connsiteY1" fmla="*/ 3105 h 1177804"/>
              <a:gd name="connsiteX2" fmla="*/ 2510422 w 4249211"/>
              <a:gd name="connsiteY2" fmla="*/ 85608 h 1177804"/>
              <a:gd name="connsiteX3" fmla="*/ 3720455 w 4249211"/>
              <a:gd name="connsiteY3" fmla="*/ 30606 h 1177804"/>
              <a:gd name="connsiteX4" fmla="*/ 4208593 w 4249211"/>
              <a:gd name="connsiteY4" fmla="*/ 360614 h 1177804"/>
              <a:gd name="connsiteX5" fmla="*/ 4064214 w 4249211"/>
              <a:gd name="connsiteY5" fmla="*/ 924380 h 1177804"/>
              <a:gd name="connsiteX6" fmla="*/ 2819805 w 4249211"/>
              <a:gd name="connsiteY6" fmla="*/ 1158137 h 1177804"/>
              <a:gd name="connsiteX7" fmla="*/ 1259138 w 4249211"/>
              <a:gd name="connsiteY7" fmla="*/ 1137511 h 1177804"/>
              <a:gd name="connsiteX8" fmla="*/ 76605 w 4249211"/>
              <a:gd name="connsiteY8" fmla="*/ 917505 h 1177804"/>
              <a:gd name="connsiteX9" fmla="*/ 234735 w 4249211"/>
              <a:gd name="connsiteY9" fmla="*/ 216236 h 117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49211" h="1177804">
                <a:moveTo>
                  <a:pt x="234735" y="216236"/>
                </a:moveTo>
                <a:cubicBezTo>
                  <a:pt x="421511" y="63836"/>
                  <a:pt x="817980" y="24876"/>
                  <a:pt x="1197261" y="3105"/>
                </a:cubicBezTo>
                <a:cubicBezTo>
                  <a:pt x="1576542" y="-18666"/>
                  <a:pt x="2089890" y="81024"/>
                  <a:pt x="2510422" y="85608"/>
                </a:cubicBezTo>
                <a:cubicBezTo>
                  <a:pt x="2930954" y="90192"/>
                  <a:pt x="3437427" y="-15228"/>
                  <a:pt x="3720455" y="30606"/>
                </a:cubicBezTo>
                <a:cubicBezTo>
                  <a:pt x="4003483" y="76440"/>
                  <a:pt x="4151300" y="211652"/>
                  <a:pt x="4208593" y="360614"/>
                </a:cubicBezTo>
                <a:cubicBezTo>
                  <a:pt x="4265886" y="509576"/>
                  <a:pt x="4295679" y="791460"/>
                  <a:pt x="4064214" y="924380"/>
                </a:cubicBezTo>
                <a:cubicBezTo>
                  <a:pt x="3832749" y="1057300"/>
                  <a:pt x="3287318" y="1122615"/>
                  <a:pt x="2819805" y="1158137"/>
                </a:cubicBezTo>
                <a:cubicBezTo>
                  <a:pt x="2352292" y="1193659"/>
                  <a:pt x="1716338" y="1177616"/>
                  <a:pt x="1259138" y="1137511"/>
                </a:cubicBezTo>
                <a:cubicBezTo>
                  <a:pt x="801938" y="1097406"/>
                  <a:pt x="247339" y="1071051"/>
                  <a:pt x="76605" y="917505"/>
                </a:cubicBezTo>
                <a:cubicBezTo>
                  <a:pt x="-94129" y="763959"/>
                  <a:pt x="47959" y="368636"/>
                  <a:pt x="234735" y="216236"/>
                </a:cubicBezTo>
                <a:close/>
              </a:path>
            </a:pathLst>
          </a:custGeom>
          <a:solidFill>
            <a:srgbClr val="6CB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F70A7-D04A-3611-76B3-9BBA5F103F64}"/>
              </a:ext>
            </a:extLst>
          </p:cNvPr>
          <p:cNvSpPr txBox="1"/>
          <p:nvPr/>
        </p:nvSpPr>
        <p:spPr>
          <a:xfrm>
            <a:off x="2250164" y="304480"/>
            <a:ext cx="466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#9Slide05 Brannboll Ny" panose="02000000000000000000" pitchFamily="2" charset="0"/>
              </a:rPr>
              <a:t>Nội</a:t>
            </a:r>
            <a:r>
              <a:rPr lang="en-US" sz="4000" dirty="0">
                <a:solidFill>
                  <a:srgbClr val="FFFFFF"/>
                </a:solidFill>
                <a:latin typeface="#9Slide05 Brannboll Ny" panose="02000000000000000000" pitchFamily="2" charset="0"/>
              </a:rPr>
              <a:t> dung </a:t>
            </a:r>
            <a:r>
              <a:rPr lang="en-US" sz="4000" dirty="0" err="1">
                <a:solidFill>
                  <a:srgbClr val="FFFFFF"/>
                </a:solidFill>
                <a:latin typeface="#9Slide05 Brannboll Ny" panose="02000000000000000000" pitchFamily="2" charset="0"/>
              </a:rPr>
              <a:t>bài</a:t>
            </a:r>
            <a:r>
              <a:rPr lang="en-US" sz="4000" dirty="0">
                <a:solidFill>
                  <a:srgbClr val="FFFFFF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#9Slide05 Brannboll Ny" panose="02000000000000000000" pitchFamily="2" charset="0"/>
              </a:rPr>
              <a:t>học</a:t>
            </a:r>
            <a:endParaRPr lang="en-US" sz="4000" dirty="0">
              <a:solidFill>
                <a:srgbClr val="FFFFFF"/>
              </a:solidFill>
              <a:latin typeface="#9Slide05 Brannboll Ny" panose="02000000000000000000" pitchFamily="2" charset="0"/>
            </a:endParaRPr>
          </a:p>
        </p:txBody>
      </p:sp>
      <p:grpSp>
        <p:nvGrpSpPr>
          <p:cNvPr id="44" name="Google Shape;1260;p2">
            <a:extLst>
              <a:ext uri="{FF2B5EF4-FFF2-40B4-BE49-F238E27FC236}">
                <a16:creationId xmlns:a16="http://schemas.microsoft.com/office/drawing/2014/main" id="{4BEEB369-DF14-BFB3-38A3-CC249CE6B193}"/>
              </a:ext>
            </a:extLst>
          </p:cNvPr>
          <p:cNvGrpSpPr/>
          <p:nvPr/>
        </p:nvGrpSpPr>
        <p:grpSpPr>
          <a:xfrm>
            <a:off x="72616" y="25823"/>
            <a:ext cx="614903" cy="557314"/>
            <a:chOff x="4614150" y="285750"/>
            <a:chExt cx="1978238" cy="1942599"/>
          </a:xfrm>
        </p:grpSpPr>
        <p:sp>
          <p:nvSpPr>
            <p:cNvPr id="45" name="Google Shape;1261;p2">
              <a:extLst>
                <a:ext uri="{FF2B5EF4-FFF2-40B4-BE49-F238E27FC236}">
                  <a16:creationId xmlns:a16="http://schemas.microsoft.com/office/drawing/2014/main" id="{94295753-0CDF-7EF9-CB37-DDC580A72749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262;p2">
              <a:extLst>
                <a:ext uri="{FF2B5EF4-FFF2-40B4-BE49-F238E27FC236}">
                  <a16:creationId xmlns:a16="http://schemas.microsoft.com/office/drawing/2014/main" id="{B8FE38D7-75F6-655E-38E7-FBDF097D59B0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263;p2">
              <a:extLst>
                <a:ext uri="{FF2B5EF4-FFF2-40B4-BE49-F238E27FC236}">
                  <a16:creationId xmlns:a16="http://schemas.microsoft.com/office/drawing/2014/main" id="{AB005F92-902B-5A64-E1B2-D3E662E593A0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264;p2">
              <a:extLst>
                <a:ext uri="{FF2B5EF4-FFF2-40B4-BE49-F238E27FC236}">
                  <a16:creationId xmlns:a16="http://schemas.microsoft.com/office/drawing/2014/main" id="{EEA79E8F-B182-4AD1-7310-661A0B0212EE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265;p2">
              <a:extLst>
                <a:ext uri="{FF2B5EF4-FFF2-40B4-BE49-F238E27FC236}">
                  <a16:creationId xmlns:a16="http://schemas.microsoft.com/office/drawing/2014/main" id="{071D0052-EB5D-5DEE-8F3D-2AFC7EFA191D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266;p2">
              <a:extLst>
                <a:ext uri="{FF2B5EF4-FFF2-40B4-BE49-F238E27FC236}">
                  <a16:creationId xmlns:a16="http://schemas.microsoft.com/office/drawing/2014/main" id="{E706F374-CA2E-0026-D84D-E9F8A729D1AB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267;p2">
              <a:extLst>
                <a:ext uri="{FF2B5EF4-FFF2-40B4-BE49-F238E27FC236}">
                  <a16:creationId xmlns:a16="http://schemas.microsoft.com/office/drawing/2014/main" id="{696399F8-CA5D-FCF1-A21C-FB08D2E9B40E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268;p2">
              <a:extLst>
                <a:ext uri="{FF2B5EF4-FFF2-40B4-BE49-F238E27FC236}">
                  <a16:creationId xmlns:a16="http://schemas.microsoft.com/office/drawing/2014/main" id="{83645862-B3A6-D0E8-3556-ACF79991EE41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269;p2">
              <a:extLst>
                <a:ext uri="{FF2B5EF4-FFF2-40B4-BE49-F238E27FC236}">
                  <a16:creationId xmlns:a16="http://schemas.microsoft.com/office/drawing/2014/main" id="{AAB39138-A5F4-53FC-2E4B-36D240DDE601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270;p2">
              <a:extLst>
                <a:ext uri="{FF2B5EF4-FFF2-40B4-BE49-F238E27FC236}">
                  <a16:creationId xmlns:a16="http://schemas.microsoft.com/office/drawing/2014/main" id="{F338CFBD-EFF7-BB40-DDE9-AE6607F44109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271;p2">
              <a:extLst>
                <a:ext uri="{FF2B5EF4-FFF2-40B4-BE49-F238E27FC236}">
                  <a16:creationId xmlns:a16="http://schemas.microsoft.com/office/drawing/2014/main" id="{4AD63C07-8652-E402-C490-F2EF5A2626A1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272;p2">
              <a:extLst>
                <a:ext uri="{FF2B5EF4-FFF2-40B4-BE49-F238E27FC236}">
                  <a16:creationId xmlns:a16="http://schemas.microsoft.com/office/drawing/2014/main" id="{E947502A-84F7-F4D8-14CF-F93629C9D0AD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273;p2">
              <a:extLst>
                <a:ext uri="{FF2B5EF4-FFF2-40B4-BE49-F238E27FC236}">
                  <a16:creationId xmlns:a16="http://schemas.microsoft.com/office/drawing/2014/main" id="{96DD3F93-4C6E-CFB3-12F6-A5863787C94F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274;p2">
              <a:extLst>
                <a:ext uri="{FF2B5EF4-FFF2-40B4-BE49-F238E27FC236}">
                  <a16:creationId xmlns:a16="http://schemas.microsoft.com/office/drawing/2014/main" id="{06039E49-BDFE-F8BD-BADF-3CDE289E8A9A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275;p2">
              <a:extLst>
                <a:ext uri="{FF2B5EF4-FFF2-40B4-BE49-F238E27FC236}">
                  <a16:creationId xmlns:a16="http://schemas.microsoft.com/office/drawing/2014/main" id="{32204048-39BA-06D1-4DAB-2DE9CB5BC25E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276;p2">
              <a:extLst>
                <a:ext uri="{FF2B5EF4-FFF2-40B4-BE49-F238E27FC236}">
                  <a16:creationId xmlns:a16="http://schemas.microsoft.com/office/drawing/2014/main" id="{EBDB5987-6966-3CDB-8EB1-51BBF19AB80D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277;p2">
              <a:extLst>
                <a:ext uri="{FF2B5EF4-FFF2-40B4-BE49-F238E27FC236}">
                  <a16:creationId xmlns:a16="http://schemas.microsoft.com/office/drawing/2014/main" id="{E3FD84B6-C550-EE91-45AD-6C909067AB4B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278;p2">
              <a:extLst>
                <a:ext uri="{FF2B5EF4-FFF2-40B4-BE49-F238E27FC236}">
                  <a16:creationId xmlns:a16="http://schemas.microsoft.com/office/drawing/2014/main" id="{C5DB48DC-FD98-8C7F-27B2-0C75CBA647AF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279;p2">
              <a:extLst>
                <a:ext uri="{FF2B5EF4-FFF2-40B4-BE49-F238E27FC236}">
                  <a16:creationId xmlns:a16="http://schemas.microsoft.com/office/drawing/2014/main" id="{58DA5D35-6F76-F5F8-087E-03408764271E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280;p2">
              <a:extLst>
                <a:ext uri="{FF2B5EF4-FFF2-40B4-BE49-F238E27FC236}">
                  <a16:creationId xmlns:a16="http://schemas.microsoft.com/office/drawing/2014/main" id="{00617CCB-346F-8A24-B683-84DD2B364429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281;p2">
              <a:extLst>
                <a:ext uri="{FF2B5EF4-FFF2-40B4-BE49-F238E27FC236}">
                  <a16:creationId xmlns:a16="http://schemas.microsoft.com/office/drawing/2014/main" id="{80C6E31B-1C12-7F79-70C6-3808B4E63516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282;p2">
              <a:extLst>
                <a:ext uri="{FF2B5EF4-FFF2-40B4-BE49-F238E27FC236}">
                  <a16:creationId xmlns:a16="http://schemas.microsoft.com/office/drawing/2014/main" id="{E322DB7C-35AB-666B-704F-6AADA9646469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283;p2">
              <a:extLst>
                <a:ext uri="{FF2B5EF4-FFF2-40B4-BE49-F238E27FC236}">
                  <a16:creationId xmlns:a16="http://schemas.microsoft.com/office/drawing/2014/main" id="{7D9DB8A7-BDBC-F911-8A22-18C3BFB8FD1A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284;p2">
              <a:extLst>
                <a:ext uri="{FF2B5EF4-FFF2-40B4-BE49-F238E27FC236}">
                  <a16:creationId xmlns:a16="http://schemas.microsoft.com/office/drawing/2014/main" id="{86871186-E5F5-5FD9-13D3-91B6782EE8F3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285;p2">
              <a:extLst>
                <a:ext uri="{FF2B5EF4-FFF2-40B4-BE49-F238E27FC236}">
                  <a16:creationId xmlns:a16="http://schemas.microsoft.com/office/drawing/2014/main" id="{7C0816A8-B774-FDAC-53C5-CDDACF474EE4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260;p2">
            <a:extLst>
              <a:ext uri="{FF2B5EF4-FFF2-40B4-BE49-F238E27FC236}">
                <a16:creationId xmlns:a16="http://schemas.microsoft.com/office/drawing/2014/main" id="{3D23F987-F5AE-D91C-D062-7109871711CC}"/>
              </a:ext>
            </a:extLst>
          </p:cNvPr>
          <p:cNvGrpSpPr/>
          <p:nvPr/>
        </p:nvGrpSpPr>
        <p:grpSpPr>
          <a:xfrm>
            <a:off x="205654" y="701025"/>
            <a:ext cx="365783" cy="336867"/>
            <a:chOff x="4614150" y="285750"/>
            <a:chExt cx="1978238" cy="1942599"/>
          </a:xfrm>
        </p:grpSpPr>
        <p:sp>
          <p:nvSpPr>
            <p:cNvPr id="74" name="Google Shape;1261;p2">
              <a:extLst>
                <a:ext uri="{FF2B5EF4-FFF2-40B4-BE49-F238E27FC236}">
                  <a16:creationId xmlns:a16="http://schemas.microsoft.com/office/drawing/2014/main" id="{D4CA3263-05F9-711A-44D4-7323114676E9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262;p2">
              <a:extLst>
                <a:ext uri="{FF2B5EF4-FFF2-40B4-BE49-F238E27FC236}">
                  <a16:creationId xmlns:a16="http://schemas.microsoft.com/office/drawing/2014/main" id="{053E8106-BA95-9CCD-CBD7-6534D8F401AE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263;p2">
              <a:extLst>
                <a:ext uri="{FF2B5EF4-FFF2-40B4-BE49-F238E27FC236}">
                  <a16:creationId xmlns:a16="http://schemas.microsoft.com/office/drawing/2014/main" id="{69B2A4F7-07DE-D068-CD0F-4EADB32A8025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264;p2">
              <a:extLst>
                <a:ext uri="{FF2B5EF4-FFF2-40B4-BE49-F238E27FC236}">
                  <a16:creationId xmlns:a16="http://schemas.microsoft.com/office/drawing/2014/main" id="{F9547A81-F460-3624-F8D5-E07E4E73A448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265;p2">
              <a:extLst>
                <a:ext uri="{FF2B5EF4-FFF2-40B4-BE49-F238E27FC236}">
                  <a16:creationId xmlns:a16="http://schemas.microsoft.com/office/drawing/2014/main" id="{14910745-8BEB-FE48-1341-912B533A0A3A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266;p2">
              <a:extLst>
                <a:ext uri="{FF2B5EF4-FFF2-40B4-BE49-F238E27FC236}">
                  <a16:creationId xmlns:a16="http://schemas.microsoft.com/office/drawing/2014/main" id="{BA9B6F6B-9C1A-F019-923D-2993ACF14B99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267;p2">
              <a:extLst>
                <a:ext uri="{FF2B5EF4-FFF2-40B4-BE49-F238E27FC236}">
                  <a16:creationId xmlns:a16="http://schemas.microsoft.com/office/drawing/2014/main" id="{CE06CD13-6616-D1F6-71E6-A0AF54D5BE36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268;p2">
              <a:extLst>
                <a:ext uri="{FF2B5EF4-FFF2-40B4-BE49-F238E27FC236}">
                  <a16:creationId xmlns:a16="http://schemas.microsoft.com/office/drawing/2014/main" id="{E08EADA7-DB7C-C99E-01FE-A8235686FAD8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269;p2">
              <a:extLst>
                <a:ext uri="{FF2B5EF4-FFF2-40B4-BE49-F238E27FC236}">
                  <a16:creationId xmlns:a16="http://schemas.microsoft.com/office/drawing/2014/main" id="{BACF5D9B-3BB7-2E50-F06B-3844089F8C76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270;p2">
              <a:extLst>
                <a:ext uri="{FF2B5EF4-FFF2-40B4-BE49-F238E27FC236}">
                  <a16:creationId xmlns:a16="http://schemas.microsoft.com/office/drawing/2014/main" id="{4023485F-61FA-5028-C036-30888C9F083A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271;p2">
              <a:extLst>
                <a:ext uri="{FF2B5EF4-FFF2-40B4-BE49-F238E27FC236}">
                  <a16:creationId xmlns:a16="http://schemas.microsoft.com/office/drawing/2014/main" id="{9BF98386-298D-56C6-9335-E3ED78B35A43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272;p2">
              <a:extLst>
                <a:ext uri="{FF2B5EF4-FFF2-40B4-BE49-F238E27FC236}">
                  <a16:creationId xmlns:a16="http://schemas.microsoft.com/office/drawing/2014/main" id="{AAB99D09-1C8A-3CD8-7CEA-1BB533A68740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273;p2">
              <a:extLst>
                <a:ext uri="{FF2B5EF4-FFF2-40B4-BE49-F238E27FC236}">
                  <a16:creationId xmlns:a16="http://schemas.microsoft.com/office/drawing/2014/main" id="{A76AE097-D9FA-C26D-DD79-6AD60FDEF7F4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274;p2">
              <a:extLst>
                <a:ext uri="{FF2B5EF4-FFF2-40B4-BE49-F238E27FC236}">
                  <a16:creationId xmlns:a16="http://schemas.microsoft.com/office/drawing/2014/main" id="{0F069420-64D3-F070-DA66-EE5A8E5CAEC6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275;p2">
              <a:extLst>
                <a:ext uri="{FF2B5EF4-FFF2-40B4-BE49-F238E27FC236}">
                  <a16:creationId xmlns:a16="http://schemas.microsoft.com/office/drawing/2014/main" id="{4A203577-8052-5EC7-21EC-8137098EC5F7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276;p2">
              <a:extLst>
                <a:ext uri="{FF2B5EF4-FFF2-40B4-BE49-F238E27FC236}">
                  <a16:creationId xmlns:a16="http://schemas.microsoft.com/office/drawing/2014/main" id="{1BB8ADC6-79CE-5A06-55DD-C85FB75FDAFB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277;p2">
              <a:extLst>
                <a:ext uri="{FF2B5EF4-FFF2-40B4-BE49-F238E27FC236}">
                  <a16:creationId xmlns:a16="http://schemas.microsoft.com/office/drawing/2014/main" id="{9B2B068E-4144-6D6A-93BF-DA24A0DB4D62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278;p2">
              <a:extLst>
                <a:ext uri="{FF2B5EF4-FFF2-40B4-BE49-F238E27FC236}">
                  <a16:creationId xmlns:a16="http://schemas.microsoft.com/office/drawing/2014/main" id="{859437DA-4C7A-B10F-3B28-A82B536198C9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279;p2">
              <a:extLst>
                <a:ext uri="{FF2B5EF4-FFF2-40B4-BE49-F238E27FC236}">
                  <a16:creationId xmlns:a16="http://schemas.microsoft.com/office/drawing/2014/main" id="{BBC6BE87-DAE2-1A4F-8C96-2436E7E516A8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280;p2">
              <a:extLst>
                <a:ext uri="{FF2B5EF4-FFF2-40B4-BE49-F238E27FC236}">
                  <a16:creationId xmlns:a16="http://schemas.microsoft.com/office/drawing/2014/main" id="{58FB1720-D9CE-B26B-EC8A-F8BED3DD3913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281;p2">
              <a:extLst>
                <a:ext uri="{FF2B5EF4-FFF2-40B4-BE49-F238E27FC236}">
                  <a16:creationId xmlns:a16="http://schemas.microsoft.com/office/drawing/2014/main" id="{52602253-F8D3-5D94-E461-AFC99C4186E7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282;p2">
              <a:extLst>
                <a:ext uri="{FF2B5EF4-FFF2-40B4-BE49-F238E27FC236}">
                  <a16:creationId xmlns:a16="http://schemas.microsoft.com/office/drawing/2014/main" id="{D5B1C46F-E21B-A51F-91E6-711468869288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283;p2">
              <a:extLst>
                <a:ext uri="{FF2B5EF4-FFF2-40B4-BE49-F238E27FC236}">
                  <a16:creationId xmlns:a16="http://schemas.microsoft.com/office/drawing/2014/main" id="{2D0FE736-2292-D1DF-C457-8313C9F0E6D1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284;p2">
              <a:extLst>
                <a:ext uri="{FF2B5EF4-FFF2-40B4-BE49-F238E27FC236}">
                  <a16:creationId xmlns:a16="http://schemas.microsoft.com/office/drawing/2014/main" id="{431C2A2E-29EC-A372-603D-DDD17E83F1AF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285;p2">
              <a:extLst>
                <a:ext uri="{FF2B5EF4-FFF2-40B4-BE49-F238E27FC236}">
                  <a16:creationId xmlns:a16="http://schemas.microsoft.com/office/drawing/2014/main" id="{9E59A2C9-7670-B082-2679-65D85B4FCC38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1260;p2">
            <a:extLst>
              <a:ext uri="{FF2B5EF4-FFF2-40B4-BE49-F238E27FC236}">
                <a16:creationId xmlns:a16="http://schemas.microsoft.com/office/drawing/2014/main" id="{64ECF06F-4C9F-34B8-A4F0-7ACDF21CF891}"/>
              </a:ext>
            </a:extLst>
          </p:cNvPr>
          <p:cNvGrpSpPr/>
          <p:nvPr/>
        </p:nvGrpSpPr>
        <p:grpSpPr>
          <a:xfrm>
            <a:off x="764902" y="593232"/>
            <a:ext cx="365783" cy="336867"/>
            <a:chOff x="4614150" y="285750"/>
            <a:chExt cx="1978238" cy="1942599"/>
          </a:xfrm>
        </p:grpSpPr>
        <p:sp>
          <p:nvSpPr>
            <p:cNvPr id="100" name="Google Shape;1261;p2">
              <a:extLst>
                <a:ext uri="{FF2B5EF4-FFF2-40B4-BE49-F238E27FC236}">
                  <a16:creationId xmlns:a16="http://schemas.microsoft.com/office/drawing/2014/main" id="{D754F031-C271-FA45-114F-92419798F073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262;p2">
              <a:extLst>
                <a:ext uri="{FF2B5EF4-FFF2-40B4-BE49-F238E27FC236}">
                  <a16:creationId xmlns:a16="http://schemas.microsoft.com/office/drawing/2014/main" id="{9FB74EB7-B45E-2486-41FA-F3FDA0010CF9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263;p2">
              <a:extLst>
                <a:ext uri="{FF2B5EF4-FFF2-40B4-BE49-F238E27FC236}">
                  <a16:creationId xmlns:a16="http://schemas.microsoft.com/office/drawing/2014/main" id="{8B668BCF-9CF4-D1C3-CE5F-75C763ED657A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264;p2">
              <a:extLst>
                <a:ext uri="{FF2B5EF4-FFF2-40B4-BE49-F238E27FC236}">
                  <a16:creationId xmlns:a16="http://schemas.microsoft.com/office/drawing/2014/main" id="{9B3BE006-151E-E915-7181-2314873D8586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265;p2">
              <a:extLst>
                <a:ext uri="{FF2B5EF4-FFF2-40B4-BE49-F238E27FC236}">
                  <a16:creationId xmlns:a16="http://schemas.microsoft.com/office/drawing/2014/main" id="{AB1CC8B2-9187-C884-67C8-E57814B35540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266;p2">
              <a:extLst>
                <a:ext uri="{FF2B5EF4-FFF2-40B4-BE49-F238E27FC236}">
                  <a16:creationId xmlns:a16="http://schemas.microsoft.com/office/drawing/2014/main" id="{7886BF4B-7656-C150-BC09-D89B724B98AF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267;p2">
              <a:extLst>
                <a:ext uri="{FF2B5EF4-FFF2-40B4-BE49-F238E27FC236}">
                  <a16:creationId xmlns:a16="http://schemas.microsoft.com/office/drawing/2014/main" id="{70D98287-F3AB-7A17-6860-A68995FF5F66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268;p2">
              <a:extLst>
                <a:ext uri="{FF2B5EF4-FFF2-40B4-BE49-F238E27FC236}">
                  <a16:creationId xmlns:a16="http://schemas.microsoft.com/office/drawing/2014/main" id="{6289373B-8B0A-D50E-96BB-7CF3A7284AFD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269;p2">
              <a:extLst>
                <a:ext uri="{FF2B5EF4-FFF2-40B4-BE49-F238E27FC236}">
                  <a16:creationId xmlns:a16="http://schemas.microsoft.com/office/drawing/2014/main" id="{5DB7FC1D-52EC-0A68-215B-4FCF3905B5E7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270;p2">
              <a:extLst>
                <a:ext uri="{FF2B5EF4-FFF2-40B4-BE49-F238E27FC236}">
                  <a16:creationId xmlns:a16="http://schemas.microsoft.com/office/drawing/2014/main" id="{E10AD69C-86F3-3BA9-3663-FEE52F213983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271;p2">
              <a:extLst>
                <a:ext uri="{FF2B5EF4-FFF2-40B4-BE49-F238E27FC236}">
                  <a16:creationId xmlns:a16="http://schemas.microsoft.com/office/drawing/2014/main" id="{177099AC-CCDD-5343-6458-0226F80930EA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272;p2">
              <a:extLst>
                <a:ext uri="{FF2B5EF4-FFF2-40B4-BE49-F238E27FC236}">
                  <a16:creationId xmlns:a16="http://schemas.microsoft.com/office/drawing/2014/main" id="{A71CD2C7-3415-4D05-DDCC-8D84E328018D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273;p2">
              <a:extLst>
                <a:ext uri="{FF2B5EF4-FFF2-40B4-BE49-F238E27FC236}">
                  <a16:creationId xmlns:a16="http://schemas.microsoft.com/office/drawing/2014/main" id="{1F6E0DE8-3DCD-5AE3-D3C3-34CD4C4A3F6D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274;p2">
              <a:extLst>
                <a:ext uri="{FF2B5EF4-FFF2-40B4-BE49-F238E27FC236}">
                  <a16:creationId xmlns:a16="http://schemas.microsoft.com/office/drawing/2014/main" id="{4111F265-16A9-E691-9B7C-96008EE58AB4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275;p2">
              <a:extLst>
                <a:ext uri="{FF2B5EF4-FFF2-40B4-BE49-F238E27FC236}">
                  <a16:creationId xmlns:a16="http://schemas.microsoft.com/office/drawing/2014/main" id="{18115FC4-2D54-31FD-70AC-A4E7719102B2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276;p2">
              <a:extLst>
                <a:ext uri="{FF2B5EF4-FFF2-40B4-BE49-F238E27FC236}">
                  <a16:creationId xmlns:a16="http://schemas.microsoft.com/office/drawing/2014/main" id="{97C8563B-C58C-FADA-4BDE-865EB53EE123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277;p2">
              <a:extLst>
                <a:ext uri="{FF2B5EF4-FFF2-40B4-BE49-F238E27FC236}">
                  <a16:creationId xmlns:a16="http://schemas.microsoft.com/office/drawing/2014/main" id="{D12E1170-ADFE-46C2-F3E0-665FE569ECED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278;p2">
              <a:extLst>
                <a:ext uri="{FF2B5EF4-FFF2-40B4-BE49-F238E27FC236}">
                  <a16:creationId xmlns:a16="http://schemas.microsoft.com/office/drawing/2014/main" id="{5BDB902E-8291-288F-A459-1201C4BA5E70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279;p2">
              <a:extLst>
                <a:ext uri="{FF2B5EF4-FFF2-40B4-BE49-F238E27FC236}">
                  <a16:creationId xmlns:a16="http://schemas.microsoft.com/office/drawing/2014/main" id="{D00DF0D7-F72B-BC5E-8945-BBAD5E641DF5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280;p2">
              <a:extLst>
                <a:ext uri="{FF2B5EF4-FFF2-40B4-BE49-F238E27FC236}">
                  <a16:creationId xmlns:a16="http://schemas.microsoft.com/office/drawing/2014/main" id="{C74B918A-35E1-7B27-4F8D-B15EF69F41AE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81;p2">
              <a:extLst>
                <a:ext uri="{FF2B5EF4-FFF2-40B4-BE49-F238E27FC236}">
                  <a16:creationId xmlns:a16="http://schemas.microsoft.com/office/drawing/2014/main" id="{65E055A5-3123-F5FF-996F-3293DE9C8CDB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82;p2">
              <a:extLst>
                <a:ext uri="{FF2B5EF4-FFF2-40B4-BE49-F238E27FC236}">
                  <a16:creationId xmlns:a16="http://schemas.microsoft.com/office/drawing/2014/main" id="{0DB242E9-A2EF-5252-B4C8-3722C7D0F855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83;p2">
              <a:extLst>
                <a:ext uri="{FF2B5EF4-FFF2-40B4-BE49-F238E27FC236}">
                  <a16:creationId xmlns:a16="http://schemas.microsoft.com/office/drawing/2014/main" id="{F9447C4F-CC93-E8C9-9C38-2CE9E6400EEE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84;p2">
              <a:extLst>
                <a:ext uri="{FF2B5EF4-FFF2-40B4-BE49-F238E27FC236}">
                  <a16:creationId xmlns:a16="http://schemas.microsoft.com/office/drawing/2014/main" id="{FB6E163A-B5CA-700E-516D-72B380B5C402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85;p2">
              <a:extLst>
                <a:ext uri="{FF2B5EF4-FFF2-40B4-BE49-F238E27FC236}">
                  <a16:creationId xmlns:a16="http://schemas.microsoft.com/office/drawing/2014/main" id="{2EE7B7A3-DA54-8EA2-923E-44C7DAB745D8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60;p2">
            <a:extLst>
              <a:ext uri="{FF2B5EF4-FFF2-40B4-BE49-F238E27FC236}">
                <a16:creationId xmlns:a16="http://schemas.microsoft.com/office/drawing/2014/main" id="{421FFB72-C621-FC51-D7C8-D3F96455987E}"/>
              </a:ext>
            </a:extLst>
          </p:cNvPr>
          <p:cNvGrpSpPr/>
          <p:nvPr/>
        </p:nvGrpSpPr>
        <p:grpSpPr>
          <a:xfrm>
            <a:off x="914184" y="81339"/>
            <a:ext cx="365783" cy="336867"/>
            <a:chOff x="4614150" y="285750"/>
            <a:chExt cx="1978238" cy="1942599"/>
          </a:xfrm>
        </p:grpSpPr>
        <p:sp>
          <p:nvSpPr>
            <p:cNvPr id="126" name="Google Shape;1261;p2">
              <a:extLst>
                <a:ext uri="{FF2B5EF4-FFF2-40B4-BE49-F238E27FC236}">
                  <a16:creationId xmlns:a16="http://schemas.microsoft.com/office/drawing/2014/main" id="{F0E94A8B-EF51-A99C-B8C1-9A5696414BB2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62;p2">
              <a:extLst>
                <a:ext uri="{FF2B5EF4-FFF2-40B4-BE49-F238E27FC236}">
                  <a16:creationId xmlns:a16="http://schemas.microsoft.com/office/drawing/2014/main" id="{58ED77F3-B69E-ED87-1B06-F1EABCFF55C3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63;p2">
              <a:extLst>
                <a:ext uri="{FF2B5EF4-FFF2-40B4-BE49-F238E27FC236}">
                  <a16:creationId xmlns:a16="http://schemas.microsoft.com/office/drawing/2014/main" id="{AEA3B4A7-3A6D-FDBE-D6F7-B78A1676DF3A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64;p2">
              <a:extLst>
                <a:ext uri="{FF2B5EF4-FFF2-40B4-BE49-F238E27FC236}">
                  <a16:creationId xmlns:a16="http://schemas.microsoft.com/office/drawing/2014/main" id="{A353539F-AF7D-554F-3960-58A24F212569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265;p2">
              <a:extLst>
                <a:ext uri="{FF2B5EF4-FFF2-40B4-BE49-F238E27FC236}">
                  <a16:creationId xmlns:a16="http://schemas.microsoft.com/office/drawing/2014/main" id="{91B91F70-4C92-BD59-4123-81DE1ECFE9AE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266;p2">
              <a:extLst>
                <a:ext uri="{FF2B5EF4-FFF2-40B4-BE49-F238E27FC236}">
                  <a16:creationId xmlns:a16="http://schemas.microsoft.com/office/drawing/2014/main" id="{02BAAEAC-7E82-FDB8-5B38-AF2E590DDA2E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267;p2">
              <a:extLst>
                <a:ext uri="{FF2B5EF4-FFF2-40B4-BE49-F238E27FC236}">
                  <a16:creationId xmlns:a16="http://schemas.microsoft.com/office/drawing/2014/main" id="{47D2F480-4408-9202-B38B-39466440A535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268;p2">
              <a:extLst>
                <a:ext uri="{FF2B5EF4-FFF2-40B4-BE49-F238E27FC236}">
                  <a16:creationId xmlns:a16="http://schemas.microsoft.com/office/drawing/2014/main" id="{7A695CD2-FD3C-F09E-E4B8-F9793655FDD0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269;p2">
              <a:extLst>
                <a:ext uri="{FF2B5EF4-FFF2-40B4-BE49-F238E27FC236}">
                  <a16:creationId xmlns:a16="http://schemas.microsoft.com/office/drawing/2014/main" id="{A4B567C0-BA7F-0D60-6C3D-97C73B9EAB60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270;p2">
              <a:extLst>
                <a:ext uri="{FF2B5EF4-FFF2-40B4-BE49-F238E27FC236}">
                  <a16:creationId xmlns:a16="http://schemas.microsoft.com/office/drawing/2014/main" id="{BBDEF670-0B40-AD5C-64D5-8EF710E048CA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271;p2">
              <a:extLst>
                <a:ext uri="{FF2B5EF4-FFF2-40B4-BE49-F238E27FC236}">
                  <a16:creationId xmlns:a16="http://schemas.microsoft.com/office/drawing/2014/main" id="{26ED769D-1076-0624-3A1A-F8C66EBFA83E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272;p2">
              <a:extLst>
                <a:ext uri="{FF2B5EF4-FFF2-40B4-BE49-F238E27FC236}">
                  <a16:creationId xmlns:a16="http://schemas.microsoft.com/office/drawing/2014/main" id="{F7A62B48-77C6-C028-73F0-03E78095B94C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273;p2">
              <a:extLst>
                <a:ext uri="{FF2B5EF4-FFF2-40B4-BE49-F238E27FC236}">
                  <a16:creationId xmlns:a16="http://schemas.microsoft.com/office/drawing/2014/main" id="{25E44777-4470-253F-90FA-6D921D0194CA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274;p2">
              <a:extLst>
                <a:ext uri="{FF2B5EF4-FFF2-40B4-BE49-F238E27FC236}">
                  <a16:creationId xmlns:a16="http://schemas.microsoft.com/office/drawing/2014/main" id="{ED03C93E-F630-DA45-ACF6-B3ACEFD3E425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275;p2">
              <a:extLst>
                <a:ext uri="{FF2B5EF4-FFF2-40B4-BE49-F238E27FC236}">
                  <a16:creationId xmlns:a16="http://schemas.microsoft.com/office/drawing/2014/main" id="{9325C4DD-FE3A-7818-FC8E-C770FF91BF73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276;p2">
              <a:extLst>
                <a:ext uri="{FF2B5EF4-FFF2-40B4-BE49-F238E27FC236}">
                  <a16:creationId xmlns:a16="http://schemas.microsoft.com/office/drawing/2014/main" id="{1BA06C37-5CA3-DD3B-77DD-26AA7ADFDA50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277;p2">
              <a:extLst>
                <a:ext uri="{FF2B5EF4-FFF2-40B4-BE49-F238E27FC236}">
                  <a16:creationId xmlns:a16="http://schemas.microsoft.com/office/drawing/2014/main" id="{C6637FF3-35E7-A215-B39D-BDA79015D540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278;p2">
              <a:extLst>
                <a:ext uri="{FF2B5EF4-FFF2-40B4-BE49-F238E27FC236}">
                  <a16:creationId xmlns:a16="http://schemas.microsoft.com/office/drawing/2014/main" id="{4101DEA7-019C-82FB-5F95-0F46C640EC73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279;p2">
              <a:extLst>
                <a:ext uri="{FF2B5EF4-FFF2-40B4-BE49-F238E27FC236}">
                  <a16:creationId xmlns:a16="http://schemas.microsoft.com/office/drawing/2014/main" id="{FFC16CFE-302D-72CF-157C-6227C46528FF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280;p2">
              <a:extLst>
                <a:ext uri="{FF2B5EF4-FFF2-40B4-BE49-F238E27FC236}">
                  <a16:creationId xmlns:a16="http://schemas.microsoft.com/office/drawing/2014/main" id="{C027E850-F431-CFDB-7547-0E28B108DA9D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281;p2">
              <a:extLst>
                <a:ext uri="{FF2B5EF4-FFF2-40B4-BE49-F238E27FC236}">
                  <a16:creationId xmlns:a16="http://schemas.microsoft.com/office/drawing/2014/main" id="{2002EA3B-EF61-5C4A-74AF-0C87AB2A4972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282;p2">
              <a:extLst>
                <a:ext uri="{FF2B5EF4-FFF2-40B4-BE49-F238E27FC236}">
                  <a16:creationId xmlns:a16="http://schemas.microsoft.com/office/drawing/2014/main" id="{B6D353AE-8224-C136-7D04-7CA31AD94646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283;p2">
              <a:extLst>
                <a:ext uri="{FF2B5EF4-FFF2-40B4-BE49-F238E27FC236}">
                  <a16:creationId xmlns:a16="http://schemas.microsoft.com/office/drawing/2014/main" id="{A492FF83-87DC-8B72-6364-A52A1BC371D2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284;p2">
              <a:extLst>
                <a:ext uri="{FF2B5EF4-FFF2-40B4-BE49-F238E27FC236}">
                  <a16:creationId xmlns:a16="http://schemas.microsoft.com/office/drawing/2014/main" id="{1D0D6DEC-A0B7-D1EC-6CFF-62AA835AC121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285;p2">
              <a:extLst>
                <a:ext uri="{FF2B5EF4-FFF2-40B4-BE49-F238E27FC236}">
                  <a16:creationId xmlns:a16="http://schemas.microsoft.com/office/drawing/2014/main" id="{4397FA8F-D42D-54DE-8111-CED3F948F25A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TextBox 36">
            <a:extLst>
              <a:ext uri="{FF2B5EF4-FFF2-40B4-BE49-F238E27FC236}">
                <a16:creationId xmlns:a16="http://schemas.microsoft.com/office/drawing/2014/main" id="{DA03FEF7-40B1-F34D-8FA1-CF03B70CB068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B4A29-A715-4A44-9928-9FE8C7CE39B1}"/>
              </a:ext>
            </a:extLst>
          </p:cNvPr>
          <p:cNvGrpSpPr/>
          <p:nvPr/>
        </p:nvGrpSpPr>
        <p:grpSpPr>
          <a:xfrm>
            <a:off x="549987" y="1135503"/>
            <a:ext cx="3664032" cy="1804489"/>
            <a:chOff x="1469830" y="5547069"/>
            <a:chExt cx="3664032" cy="180448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08D212-43B6-994C-D75E-1B64BE412BDC}"/>
                </a:ext>
              </a:extLst>
            </p:cNvPr>
            <p:cNvSpPr txBox="1"/>
            <p:nvPr/>
          </p:nvSpPr>
          <p:spPr>
            <a:xfrm>
              <a:off x="1469830" y="6243562"/>
              <a:ext cx="36640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vị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trí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trong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hệ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thống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phân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loại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năm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giới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083D4F-72E2-3E0C-5660-B3548168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1147" y="5547069"/>
              <a:ext cx="621399" cy="635713"/>
            </a:xfrm>
            <a:prstGeom prst="rect">
              <a:avLst/>
            </a:prstGeom>
          </p:spPr>
        </p:pic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80B06001-8E4D-0A9D-60CC-39F5204BF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00" y="666410"/>
            <a:ext cx="315658" cy="617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FD9C2CB-72FC-AD4A-EF46-9C32931A22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657" y="509470"/>
            <a:ext cx="4274458" cy="44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DA03FEF7-40B1-F34D-8FA1-CF03B70CB068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AFCB9E-36B3-28EF-302B-9DBA3F802E78}"/>
              </a:ext>
            </a:extLst>
          </p:cNvPr>
          <p:cNvGrpSpPr/>
          <p:nvPr/>
        </p:nvGrpSpPr>
        <p:grpSpPr>
          <a:xfrm>
            <a:off x="5173119" y="700446"/>
            <a:ext cx="2770357" cy="2667148"/>
            <a:chOff x="5173119" y="700446"/>
            <a:chExt cx="2770357" cy="266714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A74234-12D2-92D5-5068-DF0A8FE5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9154" y="1461052"/>
              <a:ext cx="1464322" cy="1906542"/>
            </a:xfrm>
            <a:prstGeom prst="rect">
              <a:avLst/>
            </a:prstGeom>
          </p:spPr>
        </p:pic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5BCD67BE-EE86-2E48-193F-16E93FAE3211}"/>
                </a:ext>
              </a:extLst>
            </p:cNvPr>
            <p:cNvSpPr/>
            <p:nvPr/>
          </p:nvSpPr>
          <p:spPr>
            <a:xfrm rot="7292392" flipH="1">
              <a:off x="6006711" y="1207054"/>
              <a:ext cx="1039011" cy="1149939"/>
            </a:xfrm>
            <a:prstGeom prst="triangle">
              <a:avLst>
                <a:gd name="adj" fmla="val 54069"/>
              </a:avLst>
            </a:prstGeom>
            <a:solidFill>
              <a:schemeClr val="accent5">
                <a:lumMod val="60000"/>
                <a:lumOff val="4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4" name="Picture 4" descr="Vi khuẩn hiếu khí là gì và cách diệt vi khuẩn hiếu khí trên thực phẩm">
              <a:extLst>
                <a:ext uri="{FF2B5EF4-FFF2-40B4-BE49-F238E27FC236}">
                  <a16:creationId xmlns:a16="http://schemas.microsoft.com/office/drawing/2014/main" id="{92DC1C61-FC21-8E71-5AFF-8D84B88790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2692" r="19038" b="-803"/>
            <a:stretch/>
          </p:blipFill>
          <p:spPr bwMode="auto">
            <a:xfrm>
              <a:off x="5173119" y="700446"/>
              <a:ext cx="1215870" cy="121815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2E17B8-3E5C-B60E-8420-5FEFEA4318EE}"/>
              </a:ext>
            </a:extLst>
          </p:cNvPr>
          <p:cNvGrpSpPr/>
          <p:nvPr/>
        </p:nvGrpSpPr>
        <p:grpSpPr>
          <a:xfrm>
            <a:off x="748215" y="673445"/>
            <a:ext cx="2991279" cy="2694149"/>
            <a:chOff x="748215" y="673445"/>
            <a:chExt cx="2991279" cy="269414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4DDA9F5-4551-1B54-C92E-0B0982A18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215" y="1223230"/>
              <a:ext cx="2003077" cy="2144364"/>
            </a:xfrm>
            <a:prstGeom prst="rect">
              <a:avLst/>
            </a:prstGeom>
          </p:spPr>
        </p:pic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79959558-1458-A432-D981-49C1D106AAEB}"/>
                </a:ext>
              </a:extLst>
            </p:cNvPr>
            <p:cNvSpPr/>
            <p:nvPr/>
          </p:nvSpPr>
          <p:spPr>
            <a:xfrm rot="12708712">
              <a:off x="2154237" y="1468216"/>
              <a:ext cx="1021218" cy="1131608"/>
            </a:xfrm>
            <a:prstGeom prst="triangle">
              <a:avLst>
                <a:gd name="adj" fmla="val 54069"/>
              </a:avLst>
            </a:prstGeom>
            <a:solidFill>
              <a:schemeClr val="accent5">
                <a:lumMod val="60000"/>
                <a:lumOff val="4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Xét nghiệm lao giúp chẩn đoán bệnh lao giai đoạn sớm">
              <a:extLst>
                <a:ext uri="{FF2B5EF4-FFF2-40B4-BE49-F238E27FC236}">
                  <a16:creationId xmlns:a16="http://schemas.microsoft.com/office/drawing/2014/main" id="{D9EE1EDD-758B-244E-1EDF-7C74AB1D85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9" t="21474" r="8581" b="5745"/>
            <a:stretch/>
          </p:blipFill>
          <p:spPr bwMode="auto">
            <a:xfrm>
              <a:off x="2523624" y="673445"/>
              <a:ext cx="1215870" cy="122318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EEC89C7-2684-2654-8E5D-C48D5B139370}"/>
              </a:ext>
            </a:extLst>
          </p:cNvPr>
          <p:cNvGrpSpPr/>
          <p:nvPr/>
        </p:nvGrpSpPr>
        <p:grpSpPr>
          <a:xfrm>
            <a:off x="1565252" y="3807341"/>
            <a:ext cx="6013495" cy="635713"/>
            <a:chOff x="1782432" y="5085706"/>
            <a:chExt cx="6013495" cy="63571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A2E6EF1-B5D9-74C5-586F-6847CA5E2A02}"/>
                </a:ext>
              </a:extLst>
            </p:cNvPr>
            <p:cNvSpPr txBox="1"/>
            <p:nvPr/>
          </p:nvSpPr>
          <p:spPr>
            <a:xfrm>
              <a:off x="2403831" y="5172729"/>
              <a:ext cx="5392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Nhận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xét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về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kích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thước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60FA98D-BB0E-B602-B384-46054A711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CD0DCF71-B96E-8449-FA56-3E5BC0C70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900" y="666410"/>
            <a:ext cx="315658" cy="61764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B10E700-C12B-4281-2942-B3EA199F2DA9}"/>
              </a:ext>
            </a:extLst>
          </p:cNvPr>
          <p:cNvSpPr txBox="1"/>
          <p:nvPr/>
        </p:nvSpPr>
        <p:spPr>
          <a:xfrm>
            <a:off x="901252" y="4050335"/>
            <a:ext cx="775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kính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hiển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vi.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0F8BBD3-5730-D869-BFF6-7B2EF6D8E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656" y="3943659"/>
            <a:ext cx="555136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65A82-4F6A-F1A5-EBD3-3652933D0E65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282EA0-8D43-8C07-5090-98B0B3DD956D}"/>
              </a:ext>
            </a:extLst>
          </p:cNvPr>
          <p:cNvSpPr/>
          <p:nvPr/>
        </p:nvSpPr>
        <p:spPr>
          <a:xfrm>
            <a:off x="702910" y="1615225"/>
            <a:ext cx="1715512" cy="1736073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392132-0A2F-7057-31D5-346BC4A81C24}"/>
              </a:ext>
            </a:extLst>
          </p:cNvPr>
          <p:cNvSpPr/>
          <p:nvPr/>
        </p:nvSpPr>
        <p:spPr>
          <a:xfrm>
            <a:off x="2710466" y="1615226"/>
            <a:ext cx="1715512" cy="1736073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57012A-01F6-32A8-7775-E1E84227DEC7}"/>
              </a:ext>
            </a:extLst>
          </p:cNvPr>
          <p:cNvSpPr/>
          <p:nvPr/>
        </p:nvSpPr>
        <p:spPr>
          <a:xfrm>
            <a:off x="4718022" y="1615226"/>
            <a:ext cx="1715512" cy="1736073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6C306B-A639-C0C1-8356-49A4D9C5C83B}"/>
              </a:ext>
            </a:extLst>
          </p:cNvPr>
          <p:cNvSpPr/>
          <p:nvPr/>
        </p:nvSpPr>
        <p:spPr>
          <a:xfrm>
            <a:off x="6725578" y="1615225"/>
            <a:ext cx="1715512" cy="1736073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C7FEFC-5B70-5C54-1E55-37D11F75B85F}"/>
              </a:ext>
            </a:extLst>
          </p:cNvPr>
          <p:cNvGrpSpPr/>
          <p:nvPr/>
        </p:nvGrpSpPr>
        <p:grpSpPr>
          <a:xfrm>
            <a:off x="862589" y="674140"/>
            <a:ext cx="7418822" cy="635713"/>
            <a:chOff x="1782432" y="5085706"/>
            <a:chExt cx="7418822" cy="6357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C4044A-E405-FD73-35B4-77762C2A49C3}"/>
                </a:ext>
              </a:extLst>
            </p:cNvPr>
            <p:cNvSpPr txBox="1"/>
            <p:nvPr/>
          </p:nvSpPr>
          <p:spPr>
            <a:xfrm>
              <a:off x="2384275" y="5177524"/>
              <a:ext cx="6816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Vi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thể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ở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môi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trường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AD711A-E0C4-D99D-813F-1F9B496C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74EAF9D-1AA6-4E58-5402-9468DD5F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331" y="1902359"/>
            <a:ext cx="1518894" cy="1161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E455F6-6E80-F54C-54E9-C6F8CE9D2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203" y="2119756"/>
            <a:ext cx="1636038" cy="7270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177426-D361-1C56-B833-A398021D9071}"/>
              </a:ext>
            </a:extLst>
          </p:cNvPr>
          <p:cNvSpPr txBox="1"/>
          <p:nvPr/>
        </p:nvSpPr>
        <p:spPr>
          <a:xfrm>
            <a:off x="823988" y="3382401"/>
            <a:ext cx="14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Không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khí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E70B7D-36C1-13AD-C190-4671E07ECA9D}"/>
              </a:ext>
            </a:extLst>
          </p:cNvPr>
          <p:cNvSpPr txBox="1"/>
          <p:nvPr/>
        </p:nvSpPr>
        <p:spPr>
          <a:xfrm>
            <a:off x="3078078" y="3382401"/>
            <a:ext cx="98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Đất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B5ADAB-B02E-9980-867B-D2781D6D0551}"/>
              </a:ext>
            </a:extLst>
          </p:cNvPr>
          <p:cNvSpPr txBox="1"/>
          <p:nvPr/>
        </p:nvSpPr>
        <p:spPr>
          <a:xfrm>
            <a:off x="5085637" y="3382401"/>
            <a:ext cx="98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5988F1-B70C-09C1-F5F6-185E95A2D3B6}"/>
              </a:ext>
            </a:extLst>
          </p:cNvPr>
          <p:cNvSpPr txBox="1"/>
          <p:nvPr/>
        </p:nvSpPr>
        <p:spPr>
          <a:xfrm>
            <a:off x="6647946" y="3382401"/>
            <a:ext cx="187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0E9688D-34C7-36A3-7E82-D2FAE6346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047" y="1936235"/>
            <a:ext cx="1117483" cy="10940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F84F79C-374C-6456-52F2-DB35A8246C90}"/>
              </a:ext>
            </a:extLst>
          </p:cNvPr>
          <p:cNvSpPr txBox="1"/>
          <p:nvPr/>
        </p:nvSpPr>
        <p:spPr>
          <a:xfrm>
            <a:off x="901251" y="4050335"/>
            <a:ext cx="783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khắp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chúng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ta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tất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8A32105-113F-6F6E-0B37-959B36FEC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56" y="3943659"/>
            <a:ext cx="555136" cy="506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E168FF5-A731-ADEC-32F9-19224F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24"/>
          <a:stretch/>
        </p:blipFill>
        <p:spPr>
          <a:xfrm flipH="1">
            <a:off x="901251" y="1993422"/>
            <a:ext cx="1396093" cy="113826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714D08C-3228-3D41-2459-9472C7F62D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900" y="666410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28" grpId="0"/>
      <p:bldP spid="29" grpId="0"/>
      <p:bldP spid="30" grpId="0"/>
      <p:bldP spid="31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72F36BD9-9861-5FD0-01FF-51B93318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74" y="3177102"/>
            <a:ext cx="2013293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2E65F2-8BFA-BCE6-2A28-6E26D1CAEF44}"/>
              </a:ext>
            </a:extLst>
          </p:cNvPr>
          <p:cNvSpPr txBox="1"/>
          <p:nvPr/>
        </p:nvSpPr>
        <p:spPr>
          <a:xfrm>
            <a:off x="3833842" y="4484842"/>
            <a:ext cx="14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Trực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8" name="Picture 2" descr="Tam Tri Da Nang Hospital">
            <a:extLst>
              <a:ext uri="{FF2B5EF4-FFF2-40B4-BE49-F238E27FC236}">
                <a16:creationId xmlns:a16="http://schemas.microsoft.com/office/drawing/2014/main" id="{6E08F792-2AF3-6DD3-B205-4AE8EC78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30" y="1300113"/>
            <a:ext cx="2013293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5696BED-5675-28F5-3872-059415A1B4E6}"/>
              </a:ext>
            </a:extLst>
          </p:cNvPr>
          <p:cNvSpPr txBox="1"/>
          <p:nvPr/>
        </p:nvSpPr>
        <p:spPr>
          <a:xfrm>
            <a:off x="6547998" y="2580406"/>
            <a:ext cx="14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Phẩy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31" name="Picture 6" descr="Qué es streptococcus salivariusK12? - Probactis">
            <a:extLst>
              <a:ext uri="{FF2B5EF4-FFF2-40B4-BE49-F238E27FC236}">
                <a16:creationId xmlns:a16="http://schemas.microsoft.com/office/drawing/2014/main" id="{2BB98856-7C3E-CD60-8D72-DE834C4F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30" y="3142647"/>
            <a:ext cx="2007189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E11C9C-0D40-2845-9D6F-8F53C521BE1F}"/>
              </a:ext>
            </a:extLst>
          </p:cNvPr>
          <p:cNvSpPr txBox="1"/>
          <p:nvPr/>
        </p:nvSpPr>
        <p:spPr>
          <a:xfrm>
            <a:off x="6301520" y="4484842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Liên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34" name="Picture 4" descr="Cách phòng bệnh Lepto ở chó mèo - Hỏi Đáp Thú y">
            <a:extLst>
              <a:ext uri="{FF2B5EF4-FFF2-40B4-BE49-F238E27FC236}">
                <a16:creationId xmlns:a16="http://schemas.microsoft.com/office/drawing/2014/main" id="{4A82A7A1-8AEB-7398-5555-DE111A591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/>
          <a:stretch/>
        </p:blipFill>
        <p:spPr bwMode="auto">
          <a:xfrm>
            <a:off x="3563874" y="1272666"/>
            <a:ext cx="2016252" cy="134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1EC34D-2A27-8C37-15CC-679165701A13}"/>
              </a:ext>
            </a:extLst>
          </p:cNvPr>
          <p:cNvSpPr txBox="1"/>
          <p:nvPr/>
        </p:nvSpPr>
        <p:spPr>
          <a:xfrm>
            <a:off x="3591896" y="2580406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Xoắn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37" name="Google Shape;2128;p26" descr="Bệnh giang mai (Syphilis)">
            <a:extLst>
              <a:ext uri="{FF2B5EF4-FFF2-40B4-BE49-F238E27FC236}">
                <a16:creationId xmlns:a16="http://schemas.microsoft.com/office/drawing/2014/main" id="{B09A9B72-196F-1E87-4A4D-26004B92F2D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3338" y="1299397"/>
            <a:ext cx="2011680" cy="134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9AA2B3-9023-62F3-B691-E6C51D9E4BF4}"/>
              </a:ext>
            </a:extLst>
          </p:cNvPr>
          <p:cNvSpPr txBox="1"/>
          <p:nvPr/>
        </p:nvSpPr>
        <p:spPr>
          <a:xfrm>
            <a:off x="962531" y="258040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40" name="Google Shape;2129;p26" descr="Xoắn Khuẩn Vàng Da: Nguyên Nhân, Triệu Chứng Và Cách Điều Trị">
            <a:extLst>
              <a:ext uri="{FF2B5EF4-FFF2-40B4-BE49-F238E27FC236}">
                <a16:creationId xmlns:a16="http://schemas.microsoft.com/office/drawing/2014/main" id="{4CBED3B4-1B45-E817-7438-FA1888AA1B7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5820" y="3202576"/>
            <a:ext cx="2007190" cy="134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F85CC1F-1FC2-00E7-ADA5-F6647853304D}"/>
              </a:ext>
            </a:extLst>
          </p:cNvPr>
          <p:cNvSpPr txBox="1"/>
          <p:nvPr/>
        </p:nvSpPr>
        <p:spPr>
          <a:xfrm>
            <a:off x="873338" y="4484842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Xoắn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CEB821-D3CD-AB12-1402-5B2E4275886F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BB9DB9F-AA4A-6688-111B-B4377E57A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3237" y="1320145"/>
            <a:ext cx="315658" cy="61764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A8667-8CBD-2B4A-9D00-5EBC95DE5464}"/>
              </a:ext>
            </a:extLst>
          </p:cNvPr>
          <p:cNvGrpSpPr/>
          <p:nvPr/>
        </p:nvGrpSpPr>
        <p:grpSpPr>
          <a:xfrm>
            <a:off x="243237" y="544667"/>
            <a:ext cx="8654566" cy="635713"/>
            <a:chOff x="1782432" y="5085706"/>
            <a:chExt cx="8654566" cy="63571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4AED79-0976-C964-69C5-7FFFBEECCDB8}"/>
                </a:ext>
              </a:extLst>
            </p:cNvPr>
            <p:cNvSpPr txBox="1"/>
            <p:nvPr/>
          </p:nvSpPr>
          <p:spPr>
            <a:xfrm>
              <a:off x="2384276" y="5177524"/>
              <a:ext cx="8052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Sắp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xếp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loại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mỗi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phù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hợp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0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182AE1E-C7FF-500A-5EB2-471329C1C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82432" y="5085706"/>
              <a:ext cx="621399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5" grpId="0"/>
      <p:bldP spid="38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86B99-48A6-5F1D-6FC7-ACB67154987A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6CA514-7C78-6EF2-7D67-9E96FD161258}"/>
              </a:ext>
            </a:extLst>
          </p:cNvPr>
          <p:cNvSpPr/>
          <p:nvPr/>
        </p:nvSpPr>
        <p:spPr>
          <a:xfrm>
            <a:off x="461149" y="1132885"/>
            <a:ext cx="2447421" cy="3575302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598022-90E9-DD72-005E-A8FCA9E3D04E}"/>
              </a:ext>
            </a:extLst>
          </p:cNvPr>
          <p:cNvSpPr/>
          <p:nvPr/>
        </p:nvSpPr>
        <p:spPr>
          <a:xfrm>
            <a:off x="3348289" y="1132885"/>
            <a:ext cx="2447421" cy="3575302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9CF587-1B11-3BA6-BB7C-54DDEC70D3FC}"/>
              </a:ext>
            </a:extLst>
          </p:cNvPr>
          <p:cNvSpPr/>
          <p:nvPr/>
        </p:nvSpPr>
        <p:spPr>
          <a:xfrm>
            <a:off x="6235429" y="1132885"/>
            <a:ext cx="2447421" cy="3575302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78AC34-EB22-DACA-7532-F2EDDF2F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1" y="1283096"/>
            <a:ext cx="2013293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3E8756-7D98-A2E7-CB16-A5B6A4319C7A}"/>
              </a:ext>
            </a:extLst>
          </p:cNvPr>
          <p:cNvSpPr txBox="1"/>
          <p:nvPr/>
        </p:nvSpPr>
        <p:spPr>
          <a:xfrm>
            <a:off x="948179" y="2590836"/>
            <a:ext cx="14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Trực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26" name="Picture 2" descr="Tam Tri Da Nang Hospital">
            <a:extLst>
              <a:ext uri="{FF2B5EF4-FFF2-40B4-BE49-F238E27FC236}">
                <a16:creationId xmlns:a16="http://schemas.microsoft.com/office/drawing/2014/main" id="{B4FA39A9-3D0F-7F27-05C7-56247E8C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1" y="2995641"/>
            <a:ext cx="2013293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45B61B-1B3E-AE4B-598C-2D9232E397FC}"/>
              </a:ext>
            </a:extLst>
          </p:cNvPr>
          <p:cNvSpPr txBox="1"/>
          <p:nvPr/>
        </p:nvSpPr>
        <p:spPr>
          <a:xfrm>
            <a:off x="948179" y="4275934"/>
            <a:ext cx="147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Phẩy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30" name="Picture 6" descr="Qué es streptococcus salivariusK12? - Probactis">
            <a:extLst>
              <a:ext uri="{FF2B5EF4-FFF2-40B4-BE49-F238E27FC236}">
                <a16:creationId xmlns:a16="http://schemas.microsoft.com/office/drawing/2014/main" id="{1406B551-CD58-B283-2B22-1B35B5F4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23" y="1283096"/>
            <a:ext cx="2007189" cy="134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27C1F1-699A-DB52-8A0A-52A4C17A04B7}"/>
              </a:ext>
            </a:extLst>
          </p:cNvPr>
          <p:cNvSpPr txBox="1"/>
          <p:nvPr/>
        </p:nvSpPr>
        <p:spPr>
          <a:xfrm>
            <a:off x="3591713" y="2625291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Liên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7" name="Picture 4" descr="Cách phòng bệnh Lepto ở chó mèo - Hỏi Đáp Thú y">
            <a:extLst>
              <a:ext uri="{FF2B5EF4-FFF2-40B4-BE49-F238E27FC236}">
                <a16:creationId xmlns:a16="http://schemas.microsoft.com/office/drawing/2014/main" id="{F4D5842C-DC87-A351-0002-A9FC20F82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/>
          <a:stretch/>
        </p:blipFill>
        <p:spPr bwMode="auto">
          <a:xfrm>
            <a:off x="6451013" y="1283096"/>
            <a:ext cx="2016252" cy="134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9C40A7-3AC1-22A7-032E-5614CFD34092}"/>
              </a:ext>
            </a:extLst>
          </p:cNvPr>
          <p:cNvSpPr txBox="1"/>
          <p:nvPr/>
        </p:nvSpPr>
        <p:spPr>
          <a:xfrm>
            <a:off x="6479035" y="2590836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Xoắn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0" name="Google Shape;2128;p26" descr="Bệnh giang mai (Syphilis)">
            <a:extLst>
              <a:ext uri="{FF2B5EF4-FFF2-40B4-BE49-F238E27FC236}">
                <a16:creationId xmlns:a16="http://schemas.microsoft.com/office/drawing/2014/main" id="{BA3145C2-C3F8-00C2-576F-D017134D85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68223" y="2994925"/>
            <a:ext cx="2011680" cy="134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4FCE8C-F02E-5CFB-392B-DDF4F729B914}"/>
              </a:ext>
            </a:extLst>
          </p:cNvPr>
          <p:cNvSpPr txBox="1"/>
          <p:nvPr/>
        </p:nvSpPr>
        <p:spPr>
          <a:xfrm>
            <a:off x="3657416" y="42759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2" name="Google Shape;2129;p26" descr="Xoắn Khuẩn Vàng Da: Nguyên Nhân, Triệu Chứng Và Cách Điều Trị">
            <a:extLst>
              <a:ext uri="{FF2B5EF4-FFF2-40B4-BE49-F238E27FC236}">
                <a16:creationId xmlns:a16="http://schemas.microsoft.com/office/drawing/2014/main" id="{E6AA3456-7BCF-05A9-66D5-58CF62B6C3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2674" y="2993668"/>
            <a:ext cx="2007190" cy="134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AC4630-ED21-1E8A-8B45-EDEB6460A818}"/>
              </a:ext>
            </a:extLst>
          </p:cNvPr>
          <p:cNvSpPr txBox="1"/>
          <p:nvPr/>
        </p:nvSpPr>
        <p:spPr>
          <a:xfrm>
            <a:off x="6470192" y="4275934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Xoắn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khuẩn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525F0-1B87-3D97-73FD-ECF3C8CB9C1E}"/>
              </a:ext>
            </a:extLst>
          </p:cNvPr>
          <p:cNvSpPr txBox="1"/>
          <p:nvPr/>
        </p:nvSpPr>
        <p:spPr>
          <a:xfrm>
            <a:off x="731297" y="682239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Dạng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hình</a:t>
            </a:r>
            <a:r>
              <a:rPr lang="en-US" sz="1800" dirty="0">
                <a:latin typeface="#9Slide03 Quicksand" panose="00000500000000000000" pitchFamily="2" charset="0"/>
              </a:rPr>
              <a:t> que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88C8C3-2C3F-7178-6F50-01F6AD8B8C64}"/>
              </a:ext>
            </a:extLst>
          </p:cNvPr>
          <p:cNvSpPr txBox="1"/>
          <p:nvPr/>
        </p:nvSpPr>
        <p:spPr>
          <a:xfrm>
            <a:off x="3591713" y="688448"/>
            <a:ext cx="1847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Dạng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hình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cầu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535F5-0793-B8AF-69C7-18435BEB75E9}"/>
              </a:ext>
            </a:extLst>
          </p:cNvPr>
          <p:cNvSpPr txBox="1"/>
          <p:nvPr/>
        </p:nvSpPr>
        <p:spPr>
          <a:xfrm>
            <a:off x="6507058" y="682239"/>
            <a:ext cx="19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Dạng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hình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xoắn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2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86B99-48A6-5F1D-6FC7-ACB67154987A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6CA514-7C78-6EF2-7D67-9E96FD161258}"/>
              </a:ext>
            </a:extLst>
          </p:cNvPr>
          <p:cNvSpPr/>
          <p:nvPr/>
        </p:nvSpPr>
        <p:spPr>
          <a:xfrm>
            <a:off x="1462611" y="883758"/>
            <a:ext cx="1851195" cy="2701275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598022-90E9-DD72-005E-A8FCA9E3D04E}"/>
              </a:ext>
            </a:extLst>
          </p:cNvPr>
          <p:cNvSpPr/>
          <p:nvPr/>
        </p:nvSpPr>
        <p:spPr>
          <a:xfrm>
            <a:off x="3646403" y="883758"/>
            <a:ext cx="1851195" cy="2701275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9CF587-1B11-3BA6-BB7C-54DDEC70D3FC}"/>
              </a:ext>
            </a:extLst>
          </p:cNvPr>
          <p:cNvSpPr/>
          <p:nvPr/>
        </p:nvSpPr>
        <p:spPr>
          <a:xfrm>
            <a:off x="5830194" y="883758"/>
            <a:ext cx="1851195" cy="2701275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78AC34-EB22-DACA-7532-F2EDDF2F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94" y="997247"/>
            <a:ext cx="1522827" cy="101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3E8756-7D98-A2E7-CB16-A5B6A4319C7A}"/>
              </a:ext>
            </a:extLst>
          </p:cNvPr>
          <p:cNvSpPr txBox="1"/>
          <p:nvPr/>
        </p:nvSpPr>
        <p:spPr>
          <a:xfrm>
            <a:off x="1830994" y="1958040"/>
            <a:ext cx="1114425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Trực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pic>
        <p:nvPicPr>
          <p:cNvPr id="1026" name="Picture 2" descr="Tam Tri Da Nang Hospital">
            <a:extLst>
              <a:ext uri="{FF2B5EF4-FFF2-40B4-BE49-F238E27FC236}">
                <a16:creationId xmlns:a16="http://schemas.microsoft.com/office/drawing/2014/main" id="{B4FA39A9-3D0F-7F27-05C7-56247E8C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94" y="2291139"/>
            <a:ext cx="1522827" cy="101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45B61B-1B3E-AE4B-598C-2D9232E397FC}"/>
              </a:ext>
            </a:extLst>
          </p:cNvPr>
          <p:cNvSpPr txBox="1"/>
          <p:nvPr/>
        </p:nvSpPr>
        <p:spPr>
          <a:xfrm>
            <a:off x="1830994" y="3258449"/>
            <a:ext cx="1114425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Phẩy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pic>
        <p:nvPicPr>
          <p:cNvPr id="1030" name="Picture 6" descr="Qué es streptococcus salivariusK12? - Probactis">
            <a:extLst>
              <a:ext uri="{FF2B5EF4-FFF2-40B4-BE49-F238E27FC236}">
                <a16:creationId xmlns:a16="http://schemas.microsoft.com/office/drawing/2014/main" id="{1406B551-CD58-B283-2B22-1B35B5F4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58" y="997247"/>
            <a:ext cx="1518209" cy="101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27C1F1-699A-DB52-8A0A-52A4C17A04B7}"/>
              </a:ext>
            </a:extLst>
          </p:cNvPr>
          <p:cNvSpPr txBox="1"/>
          <p:nvPr/>
        </p:nvSpPr>
        <p:spPr>
          <a:xfrm>
            <a:off x="3830525" y="1984071"/>
            <a:ext cx="1482673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Liên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cầu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pic>
        <p:nvPicPr>
          <p:cNvPr id="17" name="Picture 4" descr="Cách phòng bệnh Lepto ở chó mèo - Hỏi Đáp Thú y">
            <a:extLst>
              <a:ext uri="{FF2B5EF4-FFF2-40B4-BE49-F238E27FC236}">
                <a16:creationId xmlns:a16="http://schemas.microsoft.com/office/drawing/2014/main" id="{F4D5842C-DC87-A351-0002-A9FC20F82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/>
          <a:stretch/>
        </p:blipFill>
        <p:spPr bwMode="auto">
          <a:xfrm>
            <a:off x="5993259" y="997247"/>
            <a:ext cx="1525065" cy="1015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9C40A7-3AC1-22A7-032E-5614CFD34092}"/>
              </a:ext>
            </a:extLst>
          </p:cNvPr>
          <p:cNvSpPr txBox="1"/>
          <p:nvPr/>
        </p:nvSpPr>
        <p:spPr>
          <a:xfrm>
            <a:off x="6014454" y="1958040"/>
            <a:ext cx="1482674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Xoắn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pic>
        <p:nvPicPr>
          <p:cNvPr id="20" name="Google Shape;2128;p26" descr="Bệnh giang mai (Syphilis)">
            <a:extLst>
              <a:ext uri="{FF2B5EF4-FFF2-40B4-BE49-F238E27FC236}">
                <a16:creationId xmlns:a16="http://schemas.microsoft.com/office/drawing/2014/main" id="{BA3145C2-C3F8-00C2-576F-D017134D85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2758" y="2290598"/>
            <a:ext cx="1521606" cy="101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4FCE8C-F02E-5CFB-392B-DDF4F729B914}"/>
              </a:ext>
            </a:extLst>
          </p:cNvPr>
          <p:cNvSpPr txBox="1"/>
          <p:nvPr/>
        </p:nvSpPr>
        <p:spPr>
          <a:xfrm>
            <a:off x="3880222" y="3258448"/>
            <a:ext cx="1383278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Tụ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cầu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pic>
        <p:nvPicPr>
          <p:cNvPr id="22" name="Google Shape;2129;p26" descr="Xoắn Khuẩn Vàng Da: Nguyên Nhân, Triệu Chứng Và Cách Điều Trị">
            <a:extLst>
              <a:ext uri="{FF2B5EF4-FFF2-40B4-BE49-F238E27FC236}">
                <a16:creationId xmlns:a16="http://schemas.microsoft.com/office/drawing/2014/main" id="{E6AA3456-7BCF-05A9-66D5-58CF62B6C3F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4515" y="2289650"/>
            <a:ext cx="1518210" cy="1015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AC4630-ED21-1E8A-8B45-EDEB6460A818}"/>
              </a:ext>
            </a:extLst>
          </p:cNvPr>
          <p:cNvSpPr txBox="1"/>
          <p:nvPr/>
        </p:nvSpPr>
        <p:spPr>
          <a:xfrm>
            <a:off x="6007766" y="3258450"/>
            <a:ext cx="1482674" cy="31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#9Slide03 Quicksand" panose="00000500000000000000" pitchFamily="2" charset="0"/>
              </a:rPr>
              <a:t>Xoắn</a:t>
            </a:r>
            <a:r>
              <a:rPr lang="en-US" sz="1200" dirty="0">
                <a:latin typeface="#9Slide03 Quicksand" panose="00000500000000000000" pitchFamily="2" charset="0"/>
              </a:rPr>
              <a:t> </a:t>
            </a:r>
            <a:r>
              <a:rPr lang="en-US" sz="1200" dirty="0" err="1">
                <a:latin typeface="#9Slide03 Quicksand" panose="00000500000000000000" pitchFamily="2" charset="0"/>
              </a:rPr>
              <a:t>khuẩn</a:t>
            </a:r>
            <a:endParaRPr lang="en-US" sz="1200" dirty="0">
              <a:latin typeface="#9Slide03 Quicksand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525F0-1B87-3D97-73FD-ECF3C8CB9C1E}"/>
              </a:ext>
            </a:extLst>
          </p:cNvPr>
          <p:cNvSpPr txBox="1"/>
          <p:nvPr/>
        </p:nvSpPr>
        <p:spPr>
          <a:xfrm>
            <a:off x="1558141" y="509470"/>
            <a:ext cx="1645737" cy="3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Dạng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hình</a:t>
            </a:r>
            <a:r>
              <a:rPr lang="en-US" dirty="0">
                <a:latin typeface="#9Slide03 Quicksand" panose="00000500000000000000" pitchFamily="2" charset="0"/>
              </a:rPr>
              <a:t> que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88C8C3-2C3F-7178-6F50-01F6AD8B8C64}"/>
              </a:ext>
            </a:extLst>
          </p:cNvPr>
          <p:cNvSpPr txBox="1"/>
          <p:nvPr/>
        </p:nvSpPr>
        <p:spPr>
          <a:xfrm>
            <a:off x="3721719" y="514162"/>
            <a:ext cx="1550778" cy="3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Dạng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hình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cầu</a:t>
            </a:r>
            <a:endParaRPr lang="en-US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535F5-0793-B8AF-69C7-18435BEB75E9}"/>
              </a:ext>
            </a:extLst>
          </p:cNvPr>
          <p:cNvSpPr txBox="1"/>
          <p:nvPr/>
        </p:nvSpPr>
        <p:spPr>
          <a:xfrm>
            <a:off x="5926845" y="509470"/>
            <a:ext cx="1645737" cy="34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Dạng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hình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xoắn</a:t>
            </a:r>
            <a:endParaRPr lang="en-US" dirty="0">
              <a:latin typeface="#9Slide03 Quicksan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B28BA2-592B-8CDC-4068-C159B90C8511}"/>
              </a:ext>
            </a:extLst>
          </p:cNvPr>
          <p:cNvSpPr txBox="1"/>
          <p:nvPr/>
        </p:nvSpPr>
        <p:spPr>
          <a:xfrm>
            <a:off x="986331" y="3804997"/>
            <a:ext cx="7550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rất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riêng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lẻ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đám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điển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que,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cầu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xoắn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  <a:endParaRPr lang="en-VN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54734C-5AC1-FBD6-4A6A-901339C1A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35" y="3698321"/>
            <a:ext cx="555136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5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80D538-59C6-4A68-ADFD-DD53F124762C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ULTRA_SCORM_COURCE_TITLE" val="Bài 27 p1"/>
  <p:tag name="ISPRING_ULTRA_SCORM_LESSON_TITLE" val="Bài 27 p1"/>
  <p:tag name="ISPRING_PRESENTATION_TITLE" val="Bài 27 p1"/>
  <p:tag name="ISPRING_PRESENTATION_COURSE_TITLE" val="Bài 27 p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idet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Cidet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KJ161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Cidet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Cidet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KJ161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CidetWASLxaX0AAAB9AAAAHAAAAHVuaXZlcnNhbC9sb2NhbF9zZXR0aW5ncy54bWyzsa/IzVEoSy0qzszPs1Uy1DNQUkjNS85PycxLt1UKDXHTtVBSKC5JzEtJzMnPS7VVystXUrC347LJyU9OzAlOLSkBKixWKMhJrEwtCknNBTJKUv0Sc4EqwzIf7m4vUcg4vDlRR+HhrpV5CskPd88sUcgvzcnMS1XSt+MCAFBLAwQUAAIACACidet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CidetWIp+Ouk0AAABrAAAAGwAAAHVuaXZlcnNhbC91bml2ZXJzYWwucG5nLnhtbLOxr8jNUShLLSrOzM+zVTLUM1Cyt+PlsikoSi3LTC1XqACKAQUhQEmh0lbJxAjBLc9MKckAqjAwsUAIZqRmpmeU2CqZW5jBBfWBZgIAUEsBAgAAFAACAAgA5QshUTZhWAJHAwAA4QkAABQAAAAAAAAAAQAAAAAAAAAAAHVuaXZlcnNhbC9wbGF5ZXIueG1sUEsBAgAAFAACAAgAonXrVqZkWpeUBgAAkRcAAB0AAAAAAAAAAQAAAAAAeQMAAHVuaXZlcnNhbC9jb21tb25fbWVzc2FnZXMubG5nUEsBAgAAFAACAAgAonXrVhUeYBujAAAAfwEAAC4AAAAAAAAAAQAAAAAASAoAAHVuaXZlcnNhbC9wbGF5YmFja19hbmRfbmF2aWdhdGlvbl9zZXR0aW5ncy54bWxQSwECAAAUAAIACACidetWDTwf5AIFAAAXGQAAJwAAAAAAAAABAAAAAAA3CwAAdW5pdmVyc2FsL2ZsYXNoX3B1Ymxpc2hpbmdfc2V0dGluZ3MueG1sUEsBAgAAFAACAAgAonXrVrRQ9wqTAwAAtAwAACEAAAAAAAAAAQAAAAAAfhAAAHVuaXZlcnNhbC9mbGFzaF9za2luX3NldHRpbmdzLnhtbFBLAQIAABQAAgAIAKJ161aSyE/1/gQAAKEYAAAmAAAAAAAAAAEAAAAAAFAUAAB1bml2ZXJzYWwvaHRtbF9wdWJsaXNoaW5nX3NldHRpbmdzLnhtbFBLAQIAABQAAgAIAKJ161Y3SezgvAEAAH8GAAAfAAAAAAAAAAEAAAAAAJIZAAB1bml2ZXJzYWwvaHRtbF9za2luX3NldHRpbmdzLmpzUEsBAgAAFAACAAgAonXrVgEi8Wl9AAAAfQAAABwAAAAAAAAAAQAAAAAAixsAAHVuaXZlcnNhbC9sb2NhbF9zZXR0aW5ncy54bWxQSwECAAAUAAIACACidetWrbNHcAMZAAA1LwAAFwAAAAAAAAAAAAAAAABCHAAAdW5pdmVyc2FsL3VuaXZlcnNhbC5wbmdQSwECAAAUAAIACACidetWIp+Ouk0AAABrAAAAGwAAAAAAAAABAAAAAAB6NQAAdW5pdmVyc2FsL3VuaXZlcnNhbC5wbmcueG1sUEsFBgAAAAAKAAoABgMAAAA2AAAAAA==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`\u0005u\uFFFD{D760D350-E52D-46D7-BFD6-E862A0119AE4}&quot;,&quot;C:\\Users\\Admin\\Desktop\\KHTN 6 - KNTT&quot;]]"/>
  <p:tag name="ISPRING_SCORM_RATE_QUIZZES" val="0"/>
</p:tagLst>
</file>

<file path=ppt/theme/theme1.xml><?xml version="1.0" encoding="utf-8"?>
<a:theme xmlns:a="http://schemas.openxmlformats.org/drawingml/2006/main" name="Bacterial Disease by Slidesgo">
  <a:themeElements>
    <a:clrScheme name="Simple Light">
      <a:dk1>
        <a:srgbClr val="000000"/>
      </a:dk1>
      <a:lt1>
        <a:srgbClr val="F4FFFF"/>
      </a:lt1>
      <a:dk2>
        <a:srgbClr val="6561A7"/>
      </a:dk2>
      <a:lt2>
        <a:srgbClr val="DBF2F3"/>
      </a:lt2>
      <a:accent1>
        <a:srgbClr val="95DFE6"/>
      </a:accent1>
      <a:accent2>
        <a:srgbClr val="C2F2F5"/>
      </a:accent2>
      <a:accent3>
        <a:srgbClr val="ACA9D6"/>
      </a:accent3>
      <a:accent4>
        <a:srgbClr val="E3E1F5"/>
      </a:accent4>
      <a:accent5>
        <a:srgbClr val="7DC1C7"/>
      </a:accent5>
      <a:accent6>
        <a:srgbClr val="05C5BA"/>
      </a:accent6>
      <a:hlink>
        <a:srgbClr val="656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415</Words>
  <Application>Microsoft Office PowerPoint</Application>
  <PresentationFormat>On-screen Show (16:9)</PresentationFormat>
  <Paragraphs>74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#9Slide07 SVNAppleberry</vt:lpstr>
      <vt:lpstr>#9Slide03 Quicksand</vt:lpstr>
      <vt:lpstr>#9Slide05 Brannboll Ny</vt:lpstr>
      <vt:lpstr>Nunito</vt:lpstr>
      <vt:lpstr>Catamaran</vt:lpstr>
      <vt:lpstr>Arial</vt:lpstr>
      <vt:lpstr>Chango</vt:lpstr>
      <vt:lpstr>#9Slide06 SVNClementine</vt:lpstr>
      <vt:lpstr>#9Slide05 IcielSmoothy Cursive</vt:lpstr>
      <vt:lpstr>Bacterial Disease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 p1</dc:title>
  <dc:creator>Windows 10</dc:creator>
  <cp:lastModifiedBy>Administrator</cp:lastModifiedBy>
  <cp:revision>41</cp:revision>
  <dcterms:modified xsi:type="dcterms:W3CDTF">2023-12-12T02:57:17Z</dcterms:modified>
</cp:coreProperties>
</file>